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7" r:id="rId27"/>
    <p:sldId id="288" r:id="rId2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26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EDEE57-E726-41EE-94A4-8F8FBAE264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6FFC3F-0330-4AD5-BF63-C51BD5AC6F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B6CFDA-CBE6-44D5-B96C-AE4A7C90FE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67EA01-597D-4176-B913-BD0D242E62A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02955521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7F67AB-4DB3-43E3-A7D6-AA7407D9E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1A15DF-D9FC-43DB-B34C-24B1DB4088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05FA88-DB7F-43BA-87CF-BBF5B0D7A4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4449A1-C494-4AE0-8D3B-856BF506F4A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21084530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1471EF-AB4E-40CA-8709-1849E17D3F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25FB36-8086-41B3-9435-2B37E331DF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BA9B54-B688-4842-ADB5-529F64EFAA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1F41C6-EF70-4758-9F03-20798E1EC32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81302449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F8BB9C-62CA-4135-B86F-33460ECEB2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4784D8-23C0-481C-8042-32823D672A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BA3227-0AF4-4FA9-A1ED-78FBE6456F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E530D0-D6D5-4944-91CC-4FC59D4ED9F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25347489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43C258-F8C3-4910-A850-B13ABC20C6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B5EA3C-5FAD-4E35-9229-62DC2F6374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B8D23D-75C6-4C52-96DB-BDD39B17E5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6BEAB5-08DA-46B9-92DC-368E9B46642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40412460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F9C850-A812-456C-85A4-CE843B47B7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92717D-3AF8-4F98-9B97-40087399BC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4B78FF-824E-419A-970C-86CAB6BEA1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395557-578D-494F-8ED3-D9C9B982AE8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69957589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6040321-542B-4336-A2CD-C39DFD0719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25DBDA1-7AED-429F-A92C-103E67D55B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2DBFB75-ACE6-48BF-BFF1-50E6A214FC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557AF7-7493-48E7-9D8B-5A2EFEADAE1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22909835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366527F-C1BD-48E6-B37D-FA61D22E9C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14873DC-D368-498A-BED2-666CDC9BEB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EFA70F1-0B39-488E-B129-E80AC62AC8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B2D7D7-0904-49C3-A85E-1D92F1FCE11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17060831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0250F02-BB46-4FD5-BC14-2ADEA26C30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177FDC8-8C31-432D-A927-3D504FA21B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DDA308F-E420-4F29-8073-99EA1AB821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A769F5-CCE9-482C-8BDE-0580375111C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63625139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C53629-A8F5-4F32-9DB8-B90969DFF6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A9E81-E60A-4647-BECB-5D5A6C406E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918946-60C3-400E-9575-E2E4E23075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D8E8FF-5AFE-4782-811E-27068E79406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49383548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A0749D-0611-492A-9CF5-106B4610F4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444504-B7F5-444A-A46A-E763C46D69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927DD1-33CA-44C3-A86A-3D505461E5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4D7DE3-814D-4D17-9A96-64CF3393F9B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83558394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D433827-7500-4501-90BB-4AE7A20542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680ACCC-36A0-45A1-AB22-F6D1F658EA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4B76D52-F8CF-4C14-9176-F32BF0499EA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 smtClean="0"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B9DA92C-39EE-4B40-BDC0-2A854E64D4C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 smtClean="0">
                <a:latin typeface="Times New Roman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02436E9-6697-44F8-967C-661447318E8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/>
            </a:lvl1pPr>
          </a:lstStyle>
          <a:p>
            <a:fld id="{7EF9BD41-697B-4B59-9C3F-2CDE727D6F5D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0</Words>
  <Application>Microsoft Office PowerPoint</Application>
  <PresentationFormat>Apresentação na tela (4:3)</PresentationFormat>
  <Paragraphs>0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1" baseType="lpstr">
      <vt:lpstr>Times New Roman</vt:lpstr>
      <vt:lpstr>Arial</vt:lpstr>
      <vt:lpstr>Calibri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SM8203-UMA LUZ NO CAMINHO</dc:title>
  <dc:subject>A ESPERANÇA É JESUS</dc:subject>
  <dc:creator>Pr. MARCELO AUGUSTO DE CARVALHO</dc:creator>
  <cp:keywords>www.4tons.com</cp:keywords>
  <dc:description>COMÉRCIO PROIBIDO. USO PESSOAL</dc:description>
  <cp:lastModifiedBy>Pr. Marcelo Carvalho</cp:lastModifiedBy>
  <cp:revision>7</cp:revision>
  <dcterms:created xsi:type="dcterms:W3CDTF">2001-08-16T00:01:45Z</dcterms:created>
  <dcterms:modified xsi:type="dcterms:W3CDTF">2019-11-26T13:06:11Z</dcterms:modified>
  <cp:category>SM-SERMÕES DOUTRINÁRIOS</cp:category>
</cp:coreProperties>
</file>