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6" r:id="rId16"/>
    <p:sldId id="271" r:id="rId17"/>
    <p:sldId id="272" r:id="rId18"/>
    <p:sldId id="273" r:id="rId19"/>
    <p:sldId id="287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2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0A5728-D69D-4119-A171-3B86DED95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C55155-1ED0-41A4-ABD9-59B59A226A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434AB3-26B2-472A-B449-03BE02531F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CF44D-C913-41BE-B0E3-75BC1C32CA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0954987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93C2FF-61F0-49B6-AAAE-5B54ECEEDA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F3644D-F111-462F-BFFE-3AAFAC23C1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687431-03EF-4BF2-BA9D-6CE89CAA7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6EEFB-6310-4D9B-88FA-C73DA438652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33068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157099-9780-41F0-9D61-81569EE9C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890931-42F7-4842-AA63-6F2C55CCE3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A0591E-66B2-4124-9FDD-DD0BF15ECB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289CBB-31DE-4686-854B-68ACCAAC9DD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257793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1EC9CD-BD81-49A0-A566-7DD42646B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5BE131-AAC4-470F-8FC1-1D9DE93926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2AA5D9-A591-47AD-8976-624FBAAC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640D1-8761-49A9-B6E8-269169D0052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664208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9C54B0-A83C-4B45-B626-BC3B0CA2F4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8B963F-FBF8-48D2-8BED-CC70B6A0C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E61FAE-9268-49B8-B506-E88BDB26E8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3DCF-CE96-41F3-A6D9-B44FE54BA5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123434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7E47EB-C1AB-4236-95A4-7001C0A186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396203-5074-4C33-B45C-654095B983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1B95FF-1881-4CFE-AD77-DACE24A09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F1502-B322-4EDB-84BF-0BC830D756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560258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5DBE1D-210F-41BB-8352-99709EA26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A602577-0192-413E-9B0B-6E9CDEC22F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E4DBE7-7B7F-410C-9F46-FA3508B141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F0D71C-1CDD-457E-9D1A-6C516580981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281931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4B9D48-545C-4229-BBB9-39B017BC4A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A61D66-1CA0-4F49-9CA2-14F7360364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0916BC-6AF6-41B9-BFF8-3336522226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C3D679-7B17-488A-9914-CD93E7E72CA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450372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1E3FD8-5DE8-44BF-AC79-53A10E113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B544DF-BF81-4852-B4B5-3E6DDEE381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2E015C-D612-4528-9FDB-1EB79B792B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25A70-17D0-4757-8D47-40F8163B8B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665395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30DBE0-AE47-4ACF-8C42-B0BED16E9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76C306-EA61-4BA3-AABD-24118A8CE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B054E3-9E19-42C4-B4D9-684022831C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922FB-88DC-4334-8FBE-34B4E452CF4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946164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1F7A66-93B8-47B9-A5E4-94A6391BCF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C094F8-03DF-4A54-AFD4-CC9675048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0D453D-488E-4871-A2B3-1EB04C16B2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953A6-9664-45B4-B68C-BA5FC2B657E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93930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B2CA553-04FE-422F-AAC1-9D4C281B8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89C6B0D-E6B1-4EB5-8468-477EFB6ED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75D6E5-27D2-426F-8A68-0BB75D3FAE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A69183-6C76-49E3-97E8-E09434D6B1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273ED6-E8BF-4BC1-B345-2611E21E32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822B774-B0D5-481A-AE60-A8A5189378E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0</Words>
  <Application>Microsoft Office PowerPoint</Application>
  <PresentationFormat>Apresentação na tela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Times New Roman</vt:lpstr>
      <vt:lpstr>Arial</vt:lpstr>
      <vt:lpstr>Calibri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SM8207-MIL ANOS NO CÉU</dc:title>
  <dc:subject>A ESPERANÇA É JESUS</dc:subject>
  <dc:creator>Pr. MARCELO AUGUSTO DE CARVALHO</dc:creator>
  <cp:keywords>www.4tons.com</cp:keywords>
  <dc:description>COMÉRCIO PROIBIDO. USO PESSOAL</dc:description>
  <cp:lastModifiedBy>Pr. Marcelo Carvalho</cp:lastModifiedBy>
  <cp:revision>10</cp:revision>
  <dcterms:created xsi:type="dcterms:W3CDTF">2001-08-22T01:28:13Z</dcterms:created>
  <dcterms:modified xsi:type="dcterms:W3CDTF">2019-11-26T13:05:28Z</dcterms:modified>
  <cp:category>SM-SERMÕES DOUTRINÁRIOS</cp:category>
</cp:coreProperties>
</file>