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0AE97-50FB-4D75-91F1-2EAD4E0F1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678422-9DD1-40A1-B26C-60F91DDD5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A7348-1C13-4FF4-A18B-5146C508F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9CD7-C76B-41CB-98E9-3547C58FF3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175563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28CC7-563B-4796-9043-2A45B5EB8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922B7-3CBD-4CA5-AA8A-4E8933548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61688-474C-4309-822E-EA8C5B2D7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F5653-CF08-48C3-B243-E1AE503C0F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05513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2E3387-8CE2-47DD-9253-686D7B33F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EB5AF-4225-4560-A29D-1D3DE6774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9BD8F0-7B0E-4898-9CF4-558410B0B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D487-2022-4E6D-B870-641D6EFA07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017893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7323A-32DD-499A-A64F-BE9147502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FB618-E7A9-4AF5-BBF2-97502E659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25438-46A2-498A-981B-52689EA85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3EF9B-E80F-4F69-B837-36BCDE2790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036213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51BEA-54F1-4906-B0EE-47644555A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CC2B34-AA2C-415A-8DAD-6F5ECF34E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8B3616-B690-43AA-872C-65CA87DF0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93ABE-BDB9-4140-BD37-7B675AB575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71217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2D5210-21D2-4105-A503-B564BDEB9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EA7FB-ED2B-4E8D-912D-DA9FB8AAB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EB7BC-BB71-4A50-A6F7-C09EA38FA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010A-425D-4637-B6C7-FD9B1386DA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570244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D3EDD8-FE0D-41A4-BDEF-154E3DA5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160249-7F9B-464B-96CD-09972B0E4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7BCAD0-274D-4301-9D78-960FBDFC0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3A955-0439-468C-B117-D7ECF5DD64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82241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81FA58-2B45-4C44-9C3D-54D0AD66EA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1176A1-55DB-46AF-BC9D-C14BA83B3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4826EC-1440-46F0-B5E6-35F3FD137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60E88-4D39-4331-88D2-27780E8D7A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93422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AA79EE-C513-40C1-8A30-8C2062ACF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411DB9-C27B-4F6A-A203-9D2D5BE43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551F28-F409-4DC7-A803-BED6FB978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73292-76C2-4FA4-A1AD-36B7C54A60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234575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3523E-C00B-4C60-83B4-EA435F044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05533-FC7B-4946-BB12-5D03C2239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74A3A-B19A-4BD2-AF24-E8FE720FD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08CA9-D31F-4813-8EF8-F1C8923656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19159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DF3D7-1DDA-4D45-BD65-F87B2AD27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05A3E-4929-4B22-AE7B-8D74AC683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6AA56-BAD3-46FB-9D03-05B07ED7B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4B8A9-FBEF-4FC0-A53D-D0F654FCF9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639587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135438-37AD-471E-8BBB-6564067BA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254700-291E-4845-978D-D1E974476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8E4F28-8463-4584-A6D0-FD85997C5E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158FBF-F360-4CA7-811D-75A0018898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E14F63-512C-4E11-A00F-2C131ADADE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A10FB1-1931-48EA-9AA3-8D4A5B6E97D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Apresentação na tela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SM8208-COMO SERÁ A NOVA TERRA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11</cp:revision>
  <dcterms:created xsi:type="dcterms:W3CDTF">2001-08-22T23:25:23Z</dcterms:created>
  <dcterms:modified xsi:type="dcterms:W3CDTF">2019-11-26T13:05:18Z</dcterms:modified>
  <cp:category>SM-SERMÕES DOUTRINÁRIOS</cp:category>
</cp:coreProperties>
</file>