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C21FB-0FEF-4445-8736-B9AC86A14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1BA2D-2AC6-41A5-8870-5AAD005CF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282AD9-92D9-4523-AAB7-73AA84EB1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5E3FE-9736-4B8C-8106-A4D45F66C0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296035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2C018E-879B-4868-B0E3-6CC46125E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E97E5-41EA-4572-B010-6C97E478C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D6A091-8DAB-4CF0-82AF-5E1BF469F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D8ECF-8826-4928-BEA4-D23A165F72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922857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555FE-8132-48E4-AD5E-BAB64B615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D8FA8E-E130-4427-A752-C758E380B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4E1EE3-7D75-4655-A68F-FE52F8F0C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E1C9A-0790-4347-9EA0-0C93780DAB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150872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CB89CE-BB66-417C-BC0E-478E40A74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4CE2DB-DA24-4462-B41E-17B8CC030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CD382-8D1E-4E21-BDDA-AD36FB539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19B49-B7E6-4491-952A-B0D298BEE9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68123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BC3AC0-9B73-451D-8DFC-E3B10397C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82345-DA10-4F3F-BEBB-F83C0C0EB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5DD1E-DCA3-46A8-AEFD-B05C48B3B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AA39E-DA23-46CA-8923-8D5FFC53BE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79851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8375F-F9C6-4836-98F0-9418E47A0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83F73-858D-4AE9-95D9-63ADD3E7B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9CACF-01C8-473E-9409-5E7483A40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5E388-8BAA-47FF-9D3D-CBF5D9EA37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256218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AEBAEA-ADF9-4BCC-AB03-70B24A094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63259D-194C-492F-9B22-8ADD6E0FB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DF3E30-2A41-4A29-A8D5-9B7F03016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0F1BA-862D-475E-AD0B-44666ABE16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123168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65D3CA-7638-4C01-9504-50B942A95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EA3A6E-F621-4B9E-BA54-94E873AE1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22E28D-1DA7-4882-8AD9-3D3C12ADD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9237B-EC92-49C2-9A45-18DAA9C355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21546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E141CC-D9A7-448F-B314-EEE194442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A661BD-0232-4C4C-97FD-D34222D39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935063-366D-4217-B504-9C64BC7A3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F77CC-D773-46C7-B1F9-8916EFC282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298535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AA0C2-D59F-4116-ACB1-1C170FBBF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768FD-4BC6-41A0-8CE9-3F1DD0128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764F1-826A-4C20-9E89-6EBAA3F06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23A80-B243-46CE-95E9-F646414871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145085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DA465-3F6C-430C-B19C-0F606C750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B0B85-D89B-464B-964A-37B55ACF1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8B1E8-2B56-413B-B593-0A6088007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056F8-E9A0-4C34-81BA-274CC2FC4A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570101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1C7F5-B0E2-4EB0-BBD2-6594FA52B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2E1CF2-7F0E-4A70-9E26-305A9A0FC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AC1936-1A61-442F-87D6-82C2905706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E9D3E6-5993-466B-BED6-E78344B788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2437E2-E9A8-4D44-9C1A-C4FEFCE46B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85510E-1CE4-4340-A2F7-0E1DF5BA420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Apresentação na tela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SM8209-A CAUSA DO MAL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13</cp:revision>
  <dcterms:created xsi:type="dcterms:W3CDTF">2001-08-23T23:52:46Z</dcterms:created>
  <dcterms:modified xsi:type="dcterms:W3CDTF">2019-11-26T13:04:56Z</dcterms:modified>
  <cp:category>SM-SERMÕES DOUTRINÁRIOS</cp:category>
</cp:coreProperties>
</file>