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5" r:id="rId22"/>
    <p:sldId id="276" r:id="rId23"/>
    <p:sldId id="277" r:id="rId24"/>
    <p:sldId id="278" r:id="rId25"/>
    <p:sldId id="279" r:id="rId26"/>
    <p:sldId id="281" r:id="rId27"/>
    <p:sldId id="282" r:id="rId28"/>
    <p:sldId id="29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43995C-C7D2-47EF-9964-1D4856600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BD212-168F-4CDB-8C4B-A37F34D10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A31AD-DC8D-4D05-A1F9-39B790995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B0869-9AA3-4F81-882F-A4CC734709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86168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C32130-5158-4568-98A3-346A5CFD0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2AD9F6-D160-4224-AF2B-A05A0985C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1909C5-7D3D-42C5-B219-C0ADA4E70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D4A29-2974-4F9B-92DD-AE1CD6CA66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695046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1B636-E8AA-42B3-B6DA-9154BA16E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26567-8790-4FD9-B9B2-AFE3E6BDB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98F4DD-7AA1-4F21-B613-52E4182A0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6BEB6-F0D3-4DC1-A342-75A3DD683B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75959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EE7E50-E95B-4074-AB44-758F40D06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85356-4B31-4A15-8E87-4A14ACC70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8D67C-BF8C-44E8-955D-756103FF1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579B-436A-4E67-8B4C-98C32D2BEA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10323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0E7F7-10F4-40BA-9794-224E0E7F5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57F896-CAB0-499C-9FEE-8297027A5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CD9E16-7FCB-4DC8-80EC-1DE5328B9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A57F9-639C-4D4B-A68B-8BE14A0DD4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040663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131BC-A63D-4DF5-9ADC-35E59BC24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09D19-BD85-4A49-8987-B3A28FD88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415E8-D68E-4422-ABC6-FD1A3EA3B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CCE76-D1B6-4D3E-BA35-FC6F5769D5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520821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185968-48C5-4AF1-A649-16CC37E26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C05A08-1CD7-4CA4-AF2C-E458BD606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295C7-E15C-4133-8A8E-8859B602A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3ECCF-EC23-4270-B3FD-6261E2E411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098885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2646AF-B7F4-4E6D-966F-705076565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B3E43F-62DA-4A38-AF62-2FDBDB6BD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2349EE-0EF8-40E2-807A-315AE8DB7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6B32-C89F-4B08-BB20-2651A1EBF8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352129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CD6F35-09A4-4D0F-AC97-61FDF3B7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7CB73C-5158-4E99-898B-C6B685A88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33FFDE-7F00-4F21-B7E5-AB795F80A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8F566-783A-44D6-BE12-D6AE27A450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213384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8CECD-48EE-4C95-BFAD-4E12C289A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64547-1436-4E2C-9B2E-42328DFE4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9C7F5-8313-456A-8287-42E5DE673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CB32-C549-480C-9234-448579326E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324020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59363-E0FE-438E-9841-FF483C86D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1B20E-0037-4035-8202-5BD67951C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79019-1244-4B59-A0AE-B731CFEA3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F5BF-6E24-4911-AD2F-26E8B2ED7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104433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32BCF0-0403-456A-8514-0E19058BB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1C3657-D7AB-4C37-83D2-A433BC921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B44F3C-40B3-4344-8BC8-9DDB348BA4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CF691A-FD4D-47A3-BDE2-B79EB68178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FD0E88-5D65-4663-8E50-CC7A7B4BA8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D803B3-35FE-4EE8-B6A2-DBA1A580F5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Apresentação na tela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SM8211-O PRIVILÉGIO DE FALAR COM DEUS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10</cp:revision>
  <dcterms:created xsi:type="dcterms:W3CDTF">2001-08-27T02:28:07Z</dcterms:created>
  <dcterms:modified xsi:type="dcterms:W3CDTF">2019-11-26T13:04:26Z</dcterms:modified>
  <cp:category>SM-SERMÕES DOUTRINÁRIOS</cp:category>
</cp:coreProperties>
</file>