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4" r:id="rId37"/>
    <p:sldId id="295" r:id="rId38"/>
    <p:sldId id="296" r:id="rId3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2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7AA7DD-F9E8-41D2-B386-6D1795A584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42DA05-92D2-4429-BBBB-CC615B76E9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BDCFFF-818E-4B99-9F15-1EDA29A688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E3A9B2-36B6-4726-94E8-F432D3DB67E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6753894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93AF28-77D0-42B2-946C-2BCB2C3C6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728E77-E4FD-4D6C-961C-253FE756C5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5E9B15-7351-4C19-83DD-F6DA446130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F4472F-4D6E-4773-A0B3-20A18D9CE36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88819605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358D89-D809-489D-B171-9A5ECABDE3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3C3519-2355-4B21-8197-E684B4618D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1C7CAF-5B22-4C99-BDCC-70BFBF8455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B0824-D161-4309-97F3-E68A245A2EE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6456044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6D0D66-93EE-4E3B-B440-C903C3CA35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AF2ABD-E270-4A32-9C17-0A2E165C2C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2F5D3A-186D-42EA-BCA9-F4F2097FB0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7F71AB-E36A-42D4-8F27-E2767DCDD43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8088415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949CA7-E440-45CE-8F94-D228BFE10E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816D73-A94B-4949-B02D-1BA38726DF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BBC50E-EC8F-4BE1-AD7C-7172C72DD3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E8EE1-B4FA-42F3-9EF4-C13A2E9F847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53554541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FFA941-8FB0-4A20-9A96-47E89B85A3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CCA073-651B-4AD1-8BB5-7E184E39C5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4B02CE-46F0-40A8-93F1-964430EEFF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069629-4A98-41AE-B146-F37515F0904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9450167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5306E3F-F618-4C69-979D-8B8C499F3E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CFD023A-7766-4A81-923C-3BB1B70411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979F67A-573D-4D6E-B12F-767FCD1650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1D1228-5783-4FE4-A5F7-DC638776C3A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6499416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5DC81FF-3F8F-4B29-B804-F792019886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AEEBCE6-A1E8-4576-A153-92DA7AD50C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C7B7D42-D65E-4F9D-B922-3EFDED46B3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37CA92-B534-4DC5-B081-7A3DC307177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1991955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1C28074-2065-40C5-8DEE-D76A0D592E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B16FA6-369C-41FE-9AD9-4B564D8525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91DDB79-8B41-491F-A80A-5A79E9FEFE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CDEBC4-0849-4456-81FB-4EF4B48C901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9028132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79789A-367F-4642-850E-71C52329B1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DB7B28-0F42-4D54-B2FD-C49E660C53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DFEFF5-70A1-4960-B286-446B6D9339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3EECE9-2F65-4993-AC6E-86C7DDE210E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08324826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EDE498-4398-4258-AC7D-7AF228E89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87A21C-5E21-45F7-958F-E6D8673C59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2C8909-8819-403C-941D-1BDB3072BC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696F80-893B-455E-A23F-0ACDD39047C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7043732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398E648-72C6-450C-A3FA-618B274B4F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A09CFDA-779F-4CFF-B91A-51F382D35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87230A5-2CE8-48F0-B4A2-68FE3F2267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72393B1-705D-473D-A858-8E0F2642292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3D0DD16-A359-4194-806F-18596802C8D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0824D2A-F347-46E7-8778-C9888A861F62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0</Words>
  <Application>Microsoft Office PowerPoint</Application>
  <PresentationFormat>Apresentação na tela (4:3)</PresentationFormat>
  <Paragraphs>0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2" baseType="lpstr">
      <vt:lpstr>Times New Roman</vt:lpstr>
      <vt:lpstr>Arial</vt:lpstr>
      <vt:lpstr>Calibri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SM8213-A ABERTURA DOS 7 SELOS</dc:title>
  <dc:subject>A ESPERANÇA É JESUS</dc:subject>
  <dc:creator>Pr. MARCELO AUGUSTO DE CARVALHO</dc:creator>
  <cp:keywords>www.4tons.com</cp:keywords>
  <dc:description>COMÉRCIO PROIBIDO. USO PESSOAL</dc:description>
  <cp:lastModifiedBy>Pr. Marcelo Carvalho</cp:lastModifiedBy>
  <cp:revision>7</cp:revision>
  <dcterms:created xsi:type="dcterms:W3CDTF">2001-09-02T00:46:13Z</dcterms:created>
  <dcterms:modified xsi:type="dcterms:W3CDTF">2019-11-26T13:04:04Z</dcterms:modified>
  <cp:category>SM-SERMÕES DOUTRINÁRIOS</cp:category>
</cp:coreProperties>
</file>