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2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B2BEED-A4EF-48C7-9282-27EB301BBA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729362-1036-4B2E-B6DE-535D734855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5EE04B-D68E-43F8-A1D6-B2DD688FD3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BF69E9-C68E-40C7-9598-BDCD35DCC38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1575773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405DC5-8FE1-48A4-8818-311DF0FF11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7FD3DE-D174-4B63-989A-EF63E3E9A6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77B8AD-AAEC-47D8-9198-FDBB0BCFF1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F91C98-7BD7-45DC-87D9-A3E6F56E7F9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10142716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EF1266-9599-4D6B-93DE-2D29CD121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8B2AC0-C3C1-45D6-B491-5AD71ED255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9C7471-72EC-43A1-89CE-AFA8C7342F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967633-DF4D-419B-B614-240DD19C36C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51361738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92A6A2-4CDC-490A-B261-E7986C143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04C73F-E2BB-4CD3-8B5B-9CC548B2B9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CD0845-BB14-4AD3-8069-95A9903194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DF8E6-7E49-44A4-BE04-D7B8F64ED33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33796073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FC5719-8CC7-4CE8-9D33-808455ABA3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6CD722-7080-49E5-92A4-8081038E13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D7565D-E166-4863-813D-8836EFE6D5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79BB3B-1F8F-4312-B5BC-EA5EC967C81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1988104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3950FE-7234-444A-8DC9-7C2AB4C490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FCF3D5-B965-490A-87EF-19921520AB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2FE9F2-EF96-4B3E-B5A6-5D09B01CFD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700737-29F4-40C8-B057-BB6149093D6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07242497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2AFEC3C-7DFE-4475-A1C8-5227B6F923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ABEEA79-9861-409C-96DF-C2B3E83BF6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1DDE1B7-497E-4861-B7AD-3A99EF2355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A04705-5333-45F7-9C86-F2D515828D6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564063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ABE5DAD-EFDE-476D-B5E8-9F28C4EF31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E2E7ACB-B580-4148-84DA-FE4BB2D42B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F1EB8EA-0222-4F16-9F2C-CDBED5E602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A489E8-A7CB-4DDB-91E6-8DA14DCF3F1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13368266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7F96A64-46AD-491D-9773-9FC7F6F4AD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CB8C122-A275-41D8-A39A-AF6C8EA576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1C0A227-98A2-4F66-8ACC-E2A4E4D782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5F005F-4837-414C-AB57-4F67AC37995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6115868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08C542-486D-4451-AF46-9D06D1B453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BE1FC2-A793-4B41-9B8F-E2E285B0DB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ACA6E9-C7EC-4A1D-8E91-B3A8782C5A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FEF17-3750-4988-93C1-31731BBE590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09095475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C65C93-EAEC-43C4-A85F-39EE462469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6D0F6F-2CC7-4757-AE42-655D6B93BE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E2BDC8-5049-4739-B689-A1E97517F5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3BC287-C518-474E-BA96-B9D58AA9819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4601117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E8DE4AA-5371-4F25-A809-9A189780AD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1821C2C-86C9-499F-A0FB-E9526714D6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C58F109-F585-4190-8FC3-894C9D3DB57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BA1B253-A994-460B-956C-59FB42E0A24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255746F-4C4F-4E12-8D21-C46BAB8686A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408527B-C1F5-4662-9BC6-4D9737F9002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blinds/>
  </p:transition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0</Words>
  <Application>Microsoft Office PowerPoint</Application>
  <PresentationFormat>Apresentação na tela (4:3)</PresentationFormat>
  <Paragraphs>0</Paragraphs>
  <Slides>44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48" baseType="lpstr">
      <vt:lpstr>Times New Roman</vt:lpstr>
      <vt:lpstr>Arial</vt:lpstr>
      <vt:lpstr>Calibri</vt:lpstr>
      <vt:lpstr>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SM8214-HARMONIA ENTRE A GRAÇA E A LEI</dc:title>
  <dc:subject>A ESPERANÇA É JESUS</dc:subject>
  <dc:creator>Pr. MARCELO AUGUSTO DE CARVALHO</dc:creator>
  <cp:keywords>www.4tons.com</cp:keywords>
  <dc:description>COMÉRCIO PROIBIDO. USO PESSOAL</dc:description>
  <cp:lastModifiedBy>Pr. Marcelo Carvalho</cp:lastModifiedBy>
  <cp:revision>6</cp:revision>
  <dcterms:created xsi:type="dcterms:W3CDTF">2001-09-03T01:31:35Z</dcterms:created>
  <dcterms:modified xsi:type="dcterms:W3CDTF">2019-11-26T13:03:52Z</dcterms:modified>
  <cp:category>SM-SERMÕES DOUTRINÁRIOS</cp:category>
</cp:coreProperties>
</file>