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42E69-27F1-4777-A276-729544702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99236-5922-42B7-A2F8-3C5912328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299E6B-E09B-4D30-A6B5-B784464B9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8F0A8-D018-4F29-A054-FDF3C06924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258047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DD2AD2-C6B9-4BCD-823F-ABA2E821A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830ABC-D69F-4135-9C47-E0ABA82715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F7123A-D7F2-4E4F-8F0A-0927C8754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59C4-8BC7-4BEB-9A30-799C6870D8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503269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919BFB-E2ED-450D-917C-52BB74DC9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400B79-5D3F-4181-9A8B-DAAFE9E13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4F68F-F0A1-4152-82F8-D2143C6AD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7588F-11C0-428D-8D4D-5100809331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657632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B29508-A39C-4578-895C-8E93B7FEE5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A73B20-5F99-44F8-928F-D4F91B90A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513C48-4D14-4261-B742-2D935D1C3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70EFB-CFA8-466F-80E0-822E7A2BFB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172510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B3A467-EA8B-4652-BEA3-BF3B5AB36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1006B5-205D-47C2-9E0E-7B6A91FD4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C958F0-3A17-48F4-AFD5-E7C0BF666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EE316-1038-4C92-A39E-324C03A662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270369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1CBA93-4050-45D1-A8D7-85F045AEE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68662D-D114-479B-A1A5-39ADD6541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8F921-7183-4C86-8B53-C894EDFD6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67904-13D1-4122-8FDA-76E24DBCDB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782497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56B841-8285-4D06-8D9C-464B119050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7E23A5-BF01-419E-B938-8CE4B0BE57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A2113E-F611-48E8-908F-F29DED06D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74DDE-9887-42B2-8540-8884A7A6AF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048931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165E62-2402-428A-B4C3-5A8AD1552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0A86E0-1A82-466D-B35C-62B9F37C4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242E79-12E4-4D76-B8A5-D6E0E4DD8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6C4A9-763C-4DFF-943D-95AA5B66656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38675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E757B7-1A5E-49F1-B365-5AD694E10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BF49EF-D560-42B5-B2BC-D28B6A3B3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17F4A1-2233-4552-8D48-2D1FC2CF0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FA913-48E8-4D17-AA25-B1C98B75C9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914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D8879-0B61-4A94-9BBD-F4ACD592A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29FF7-5C49-4C59-987B-C93DB9393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57DFD-E351-40E8-8FBF-31AE6363A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8C983-2E19-4385-BD44-A4409344EA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838627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F0573-BF6F-4CE5-9520-05A6B8ADE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A4B14-D803-450A-9675-2DBFAA668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98701F-ED69-4890-AADF-2433C6C61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3C5E4-C2EF-445B-80C7-655F08D712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964510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6D546B-5C79-4482-98B3-C998F366D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08B77B-1246-4974-B839-6E191AB58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64CB8B-F096-4C3E-99DD-91010E632F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BFE576-9A34-4E4B-B026-C821F3C063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04A55B-1801-4F08-B223-66F6A886A8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67EBB9-8E44-4C00-AC28-7921B63D058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Apresentação na tela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Times New Roman</vt:lpstr>
      <vt:lpstr>Arial</vt:lpstr>
      <vt:lpstr>Calibri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SM8215-O DIA DO SENHOR</dc:title>
  <dc:subject>A ESPERANÇA É JESUS</dc:subject>
  <dc:creator>Pr. MARCELO AUGUSTO DE CARVALHO</dc:creator>
  <cp:keywords>www.4tons.com</cp:keywords>
  <dc:description>COMÉRCIO PROIBIDO. USO PESSOAL</dc:description>
  <cp:lastModifiedBy>Pr. Marcelo Carvalho</cp:lastModifiedBy>
  <cp:revision>9</cp:revision>
  <dcterms:created xsi:type="dcterms:W3CDTF">2001-09-04T02:14:47Z</dcterms:created>
  <dcterms:modified xsi:type="dcterms:W3CDTF">2019-11-26T13:03:41Z</dcterms:modified>
  <cp:category>SM-SERMÕES DOUTRINÁRIOS</cp:category>
</cp:coreProperties>
</file>