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26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7A20DF-FA9A-472C-A8BC-C284E53930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DEF431-3AA0-4E24-9E24-A776E8EE32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E108F9-F3F5-4B84-B304-A8B2085F8E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3DAF76-B5BF-4A62-8E2C-10AAD95A5EB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81945181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9B7BF1-91F6-4542-A23E-A3049AED73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E42913-BFF9-4DB1-B2E2-F262D0CAFE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81B156-6502-443E-A073-E1C02E18F0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EAC33A-452E-4E35-A1A2-4C427548AA0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06043775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31AC31-E701-4EDB-BAE4-A0826277CB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475F8C-711E-41DD-9339-7F20244CDD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ED6B19-8F18-4D51-A2DB-880810C6CA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F1523-507C-4568-B47E-58DE5D35D94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34246889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580A0C-36EE-49A9-8821-C1CE7C217F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E4973D-443D-4B78-8EFB-AC2CAD3F0C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74D5AD-3B03-45FE-B887-FFC938C7EB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ED3CDE-0B15-49EF-A8BF-A64FE004ABC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855533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B2F4AD-47B0-40BF-B1A8-8AAD5DE5E3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DEC704-4D16-421B-8EF8-C377B3FEA5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4058B63-C5ED-4B0E-96F2-6E98AD4E35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6FFB76-9440-49F8-8D7B-58449188BC2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6108286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C7A237-CC36-4E67-BE62-42CE22281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907055-F258-47B7-8384-E27E3B5CA7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92CCD4-4DAF-4458-A6A2-74EC953BF9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4623DF-0E51-4463-A557-6D3FCBFDDEE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90430753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A656BD7-A6E8-4D65-A218-D065C5BD9A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91F3C09-951F-4E6A-8BC4-911F3AEE0D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67FDF88-2BFF-4BD7-9754-7DF19897FA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4F842E-F81A-4244-8A15-F3B65F8C1CF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71368632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3908BD9-7D9E-43F0-AD9C-5CAEE8A274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9867986-54DB-4C31-9D64-FD21E2C3FD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A5AE606-DB80-4BC5-AED7-54723D3278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DCD8F9-E498-4E22-91F0-7A6320A2EC4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2072880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5EAC567-3153-4ADC-B2B2-D789B7DCCC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0806B04-B8BA-48DA-9823-B768B3CA2C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122052A-1395-404C-8A25-DEA735E481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F1BF75-4166-4D65-9696-76402E7802F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82104433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BC8069-ED11-4B48-B346-F9835DACBB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34F40F-E1F4-43D5-992E-297C0B167A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EFC02D-BE43-4598-813A-21942C15E3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CBA012-E301-4777-90E1-6E4028D22C3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66923060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5F9FE4-4679-4FA5-9196-4B998C78B1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1AEE1C-53CF-4C40-912A-2AB2EE8E6C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795995-F10F-4F36-9FD1-8B5F49FE67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C39747-AFF7-4869-9C6F-6458E54E8AD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13180559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FCAB325-DABA-4A85-862F-5E183BB531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A5F7DCC-6A25-4D8B-8FC3-27AEAA433C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81E3959-B56C-4B49-A821-695E93A0121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F8E7193-B17F-4E4E-8468-862F1645F5F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AAC6536-5854-4746-AEFF-EDDD54B2D62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8247A69-5D57-4BE1-A128-5E5113CE8B27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0</Words>
  <Application>Microsoft Office PowerPoint</Application>
  <PresentationFormat>Apresentação na tela (4:3)</PresentationFormat>
  <Paragraphs>0</Paragraphs>
  <Slides>33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7" baseType="lpstr">
      <vt:lpstr>Times New Roman</vt:lpstr>
      <vt:lpstr>Arial</vt:lpstr>
      <vt:lpstr>Calibri</vt:lpstr>
      <vt:lpstr>Estrutura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particular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SM8216-O DIA EQUIVOCADO</dc:title>
  <dc:subject>A ESPERANÇA É JESUS</dc:subject>
  <dc:creator>Pr. MARCELO AUGUSTO DE CARVALHO</dc:creator>
  <cp:keywords>www.4tons.com</cp:keywords>
  <dc:description>COMÉRCIO PROIBIDO. USO PESSOAL</dc:description>
  <cp:lastModifiedBy>Pr. Marcelo Carvalho</cp:lastModifiedBy>
  <cp:revision>8</cp:revision>
  <dcterms:created xsi:type="dcterms:W3CDTF">2001-09-04T18:42:20Z</dcterms:created>
  <dcterms:modified xsi:type="dcterms:W3CDTF">2019-11-26T13:03:27Z</dcterms:modified>
  <cp:category>SM-SERMÕES DOUTRINÁRIOS</cp:category>
</cp:coreProperties>
</file>