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313A62-DE50-4AD2-ACEB-60DDF71CB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738585-3AA2-448F-ADC0-1B999D1EB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F8797-350E-4894-AAD9-D6A75D649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524B4-19CF-4FE2-A04C-CEF3FF6DBB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42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B7B5-8FF3-4D17-ACFF-4EF3FCA3E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3225F-9AEF-4EDE-A28E-4B924AF4B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DCC600-2B1E-4E35-8D31-07170C8D0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57739-77E2-488E-806D-9511F265F6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48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4A729-9433-4F43-A837-280868CE6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D829A-3475-4E03-B9B6-BC2E7CA51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D4270C-7819-4042-A334-E0BE7AC5D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E6C98-BDB7-400D-8B7D-AF30A9857B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20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21677-3B55-4C27-B04C-51A9F1283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B6315-A8AB-4736-A75C-3FE85219E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62089-8F4C-40AE-8E4C-B4D1C0BF5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8E448-315A-48FE-BC5D-A6D4EF5BEF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13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CFEB4-E0AA-4452-865A-97DD4B585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76CFC-3008-4428-B420-E334B9BE3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AB5FB-EC30-4A84-B142-F030468CA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30BE1-5D36-4E0B-A83A-758151D936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426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3280D-0532-41BE-AB57-04B5620BC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851F9-EDEA-4C82-BFD0-55A71C2A0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BC1A9-5DD7-4DD2-9779-2A91B4CA3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5A5E9-226F-47A3-83DE-71E93B5DD3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58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23F724-4DDF-4DBC-A5AE-5808565AA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EBA6D8-5017-4347-A3D3-7B5844A87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9E2BBD-A039-4E02-9B90-5938979E6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AC63F-3DCA-4472-992B-9DD4D1E69E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334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4AA0D2-BB67-443D-AD02-30C970DA2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2B4DC-373D-44B1-98C1-24D30E17A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107461-2A2F-47CE-A195-5316DF3EA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A4CFD-5BDC-4BA9-971B-F23E701CE2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961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DF7F65-EAF9-4FB0-B8FE-F59994DB1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71E43C-6E6C-4F92-B790-E318F08A6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75CC88-75CE-474C-9DB0-213930572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0AC4F-B26E-4A60-812F-9C27DAA4E8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5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13DAA-CE7B-4F17-B4B8-F9C5835D8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B0130-58E8-41B4-A89E-88F28A632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75508-6CFF-4D42-AA9B-63125FCF6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901E0-6D24-4F84-B433-598AF074E1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42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A0538-08F2-4742-8DD7-BAD022E1C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62020-167F-4C62-9C48-0954C1CD2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FEA22D-BC93-48F9-AF4E-7EDEBA87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6024-AC87-45D2-AF84-E2DD4762B2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885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8DA396-472B-4BAF-BB11-4E302E4CC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3115CD-831E-4E56-A715-DB9F7268C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FF9033-3D4F-4DB6-8892-3B2A5EB76D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E7B9F0-D183-4A97-8E0C-F4558E981E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C3E2D4-BD9A-4075-A4DA-9E9C8A773A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86E9E4-7171-4334-A238-E0CC0313B04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Apresentação na tela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SM8217-O PLANO DE DEUS PARA A SUA SAÚDE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6</cp:revision>
  <dcterms:created xsi:type="dcterms:W3CDTF">2001-09-05T02:59:04Z</dcterms:created>
  <dcterms:modified xsi:type="dcterms:W3CDTF">2019-11-26T13:02:59Z</dcterms:modified>
  <cp:category>SM-SERMÕES DOUTRINÁRIOS</cp:category>
</cp:coreProperties>
</file>