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0646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DB5B2FA-988E-444B-BD7A-6426A6A2917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FF24762-377E-413B-9302-C17E4318A3E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4E2D1202-D1C1-4745-A09D-EE96F657E57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1060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DDAEB809-0CC6-4485-A9D0-AB26EE9549B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1060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180727-2C5C-41E9-8FFB-94289CABB52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EF8A56-A2FA-4E12-8C0C-48E31D471B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AA8DA8-1D67-4E2B-AF0B-DB5BB6303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942B7F-1619-4ED8-86BF-4F627C47C7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0F542-FFCE-4276-9B7A-E1058A68191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909067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91E18F-2D53-4ED0-8F95-E17074F70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42DF95-2F19-457C-AF0D-17820A5186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56D4E1-7B96-4478-AB38-AF081C8992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D1012-1E5F-4F57-9154-097D0EEBCC8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28613625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3E79FD-C8C2-4C85-9BF2-D8D6D97956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B88270-67F1-4C91-BCB6-FD1EF1C785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AE7D0F-A431-457E-8786-F9A49577BF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3E6FF-AEF5-4784-BC47-EA01CC3A8A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39135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F38070-2CF0-4D77-8DD6-A3789437BE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4F03A8-CAC4-4AFD-B636-05F81D6A7A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0E3130-042C-4010-9948-798614F563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00F43E-861C-4752-9037-9126362EC9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981475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F1F502-E2B5-4707-90F9-75BF92BAD3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C79B5D-D65B-485E-99CD-D3F3CE0930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216A7E-49E4-43C6-83B3-B454ABF03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8843E2-F9E7-4D77-AEA6-9D959582B11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226660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D87386-9B18-4C9C-AD4C-AFE05010EA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40C383-CF2C-450A-9B18-30116F7AF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4685AE-4FE5-4FC1-8690-ECB154B4F7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1480C-338E-4124-90CC-EF9F8D3DD35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5477025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B33A1CA-7782-47E4-80D8-A442329368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E0230A0-E37A-409F-8F50-742C83D8C6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E88B9FA-8975-42F7-943B-4391ED23A5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C9BE3-AEB5-4DED-96C3-9871AE4DC35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5347823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A736F3-39A1-4843-BDDB-6E7ED5B5A6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6161EE1-B0FF-4CCA-98A1-21CB7DDFAF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0178F6-F7BB-445C-842C-6DF222472D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DC1F9-54F9-4718-89A0-66DF90A255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783640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54EF739-0986-48B0-92D2-7DEF02ED8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F7DDAFE-8C12-4FDA-9421-ED51F4A767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F44B2CF-297B-4BC2-A9E9-E40923BA8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49DCB-AD12-489C-A04D-650902E98B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117317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E36E80-ED29-4994-84FB-C24194C8BD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607D4B-3AF4-4B47-802F-C1417E09EA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751783-F599-4415-98D6-60708223BA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F01DC4-A64C-4C41-BCF6-D97EEDD9FB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579430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A371A2-8A6F-4305-878E-4E2DBD59B7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F06412-5D72-4774-B00F-3750EC6ACC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AFD23A-EF6E-4B5B-B853-C50A3F6BC8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1CEBC-16AE-4672-B0F1-D3765D263AD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4183181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6F2EEF0-20EF-4B08-AAC9-33663B1F1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921463D-7B7E-4F3F-B1C2-5382ADA70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A61A717-1125-4866-AB52-ECFB8D490F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1CFAB63-BE23-4938-B34B-07DEC5416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A962926-48C5-47EF-9B0E-A00DF6EFBF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902E86-CFC3-405C-8142-1396C837F7B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0</Words>
  <Application>Microsoft Office PowerPoint</Application>
  <PresentationFormat>Apresentação na tela (4:3)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2" baseType="lpstr">
      <vt:lpstr>Times New Roman</vt:lpstr>
      <vt:lpstr>Arial</vt:lpstr>
      <vt:lpstr>Calibri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SM8218-SERÁ A ALMA IMORTAL</dc:title>
  <dc:subject>A ESPERANÇA É JESUS</dc:subject>
  <dc:creator>Pr. MARCELO AUGUSTO DE CARVALHO</dc:creator>
  <cp:keywords>www.4tons.com</cp:keywords>
  <dc:description>COMÉRCIO PROIBIDO. USO PESSOAL</dc:description>
  <cp:lastModifiedBy>Pr. Marcelo Carvalho</cp:lastModifiedBy>
  <cp:revision>10</cp:revision>
  <dcterms:created xsi:type="dcterms:W3CDTF">2001-09-05T15:02:15Z</dcterms:created>
  <dcterms:modified xsi:type="dcterms:W3CDTF">2019-11-26T13:02:46Z</dcterms:modified>
  <cp:category>SM-SERMÕES DOUTRINÁRIOS</cp:category>
</cp:coreProperties>
</file>