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AB1FC5-52DE-4597-B1E6-CD362F24A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0844B-0B87-43D3-A1E0-FE4F50562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1E7E7C-F664-4CA4-93A8-F666AA232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A3E26-BFBC-4B96-A15D-C488A3000E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172189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161648-31F9-4631-9CE7-29113D57C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ACCFA2-3E21-4C9F-89E5-DEC4A71F4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8DE67F-5698-47DB-ABCD-BC0C477A0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26731-FE08-4FE9-B478-BE80CD0E7D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188451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0D16F-A41B-4413-B6C6-FD79C34F3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EDE6A-CC75-406E-AECB-63356F8E0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A5347F-BE97-4061-8063-A940ECFDA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7C8D2-C2CD-4475-8B83-54AF222080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130195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393440-D338-4A82-A88F-6CEA86D59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75EADC-D5FB-4757-B054-8D1CE1203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729649-2715-413D-B5AA-3D391F09C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D4A63-C5E1-4A48-917F-D58092F281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433283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5C52A-F367-4588-8FBC-BC0FBF9C5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FEEB99-C921-4558-9116-6E5CE407B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84CE7B-8301-4945-8F7E-3C9E982B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B470B-45AF-4945-8741-FF8B02AEAF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067924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6F8BE-F34B-403B-8FE5-F8BC086DA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836AC-C5D5-41D6-BF63-82700E207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FEF54-14CB-494F-913B-832246EC2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2AD0-07B3-4131-A9AE-23D7E2C72E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327559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AB146D-1127-4D7E-B85C-5B3564784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F2EFEE-8E32-43E7-B1AD-691FD2025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A8A822-4EBC-44FF-AE21-F9A0FF7E8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5C8D2-552B-44DB-80DB-25344F93A5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40273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D4CF89-26C7-4F95-AC10-1002578F4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9832F4-E570-4DBB-A083-025DC939B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A4C878-C149-40AB-ABA1-861F60FFB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1652-B296-4E4C-A45F-02DE30C6F2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860897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A89E3F-F21E-46AA-8D51-41788A709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8733F6-B332-4C6B-976B-EBA880AE4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45B43B-CDBC-4BA7-90CB-ED4061816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5912F-7814-4260-9ABD-D8555CE6F3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378117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2D699-9177-4EF3-9145-FF0DFE450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FE2D2-29AB-4A87-AB26-946C6B18E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B1BB96-5C2D-4B1E-8816-152CB90C7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B2B91-CE2F-4AE1-88EB-4DE8C4C6F8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358860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015E5-2626-4B02-B8F0-A750BC135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6CFA1-3C5E-4649-B1E7-7B799B5AA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449F3-DCE6-40FE-9493-4780DF5AD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09C33-2909-494D-BA3C-DD46E90AD6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517057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81BF63-A66D-40FF-94C5-8F154EAAB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739A28-95F1-4C30-BCF4-8EB763DBE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B8F0A8-41C0-49AC-8A9B-2FDE8E42B0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4562D4-D360-44E5-92A1-2119C7F410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A313B1-6257-4788-9B97-5CDFE31484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35165C-4380-48BF-81B5-11C9E582F6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Apresentação na tela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SM8219-QUAL É A VERDADEIRA IGREJA DE DEUS NA TERRA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10</cp:revision>
  <dcterms:created xsi:type="dcterms:W3CDTF">2001-09-05T22:36:23Z</dcterms:created>
  <dcterms:modified xsi:type="dcterms:W3CDTF">2019-11-26T13:02:34Z</dcterms:modified>
  <cp:category>SM-SERMÕES DOUTRINÁRIOS</cp:category>
</cp:coreProperties>
</file>