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4A00F-E19B-453C-866B-A7D5CA2BC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6F28F-2BAC-49CB-B4F8-4BE7CE006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A14A95-1D00-4BFC-9045-E05CD6051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6093B-D31B-4C74-9EEB-7668660B16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52676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409B61-8AD8-4D5E-9620-E9B67EAA4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BC170-F649-4270-A8BB-D3B26C162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DE4993-CBAE-401C-9D5D-1A7C27D66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AE2A4-F978-4FFB-9980-F24C5F228B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36854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095C09-2424-44D2-BDBF-8761A0211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74E08-A46D-47C2-86C2-A4146F637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CE470-0F0F-43D8-B1F8-5EE332643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BF9C9-7E4C-487D-8E9B-CD2BF93640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165370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6C07A-310E-4E57-8F35-878C094E2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7D9ECB-4F84-4ABC-B4CE-6A9610AD6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31BFFC-AD39-4274-9B15-C2FF1293B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F43E0-0D1C-4D61-BC76-59A274DBB1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48550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8D048E-8119-4961-8382-47C977748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532AAB-5118-49BB-952A-9C75E9814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49143-C3CF-4B2A-A92D-692B8722E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7C376-59F0-4F5C-BCCD-CA73407137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803312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3C21C-1938-4BD0-9A19-DDD9F1566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0571B-CDD1-456D-9B8C-C9F2DADE2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65F09-C00B-4E59-A823-E4C8BB4CA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E6CDA-98A2-406B-97D2-67D14367F0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185315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8511FF-A1CD-4A6E-9ED7-F9C1605D8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F736DE-AFC8-4FED-8A36-FC3903B82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8ECFE3-1B55-44B4-8F15-12F16D082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253E4-9A22-423F-A02A-B79C954307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895645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FE42FE-CAF5-4B36-BD30-E4154B28E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BE0182-B238-4083-93A1-D62498A0A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3342C0-7F83-4FF8-9C9A-3BCDDABA0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8B185-92ED-4000-AF51-9C84C4B034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949975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71A402-EE14-4F41-8A7C-CC28622C3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4DA597-6D4B-4F9A-B0BF-67248E750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5B580D-22CA-4344-8D95-B1BCC2C90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E2129-3B36-486C-A47B-BD2B29864F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869342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6F930-C718-4C13-A103-5E4379EEF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F45B5-76F3-4C85-AA46-7500BB1D6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C8445-2154-4F98-B703-0E4642906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B1068-23F8-4CF9-9410-10A3C6C332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464216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F565F-1623-4BD8-B9B4-185848D95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7E62E-8EB8-4565-A4C8-A29022124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2366C-45EB-422F-99DB-B487AAF4E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3A0CA-4445-4ACD-BB4F-1000828547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941126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F44458-C140-4F33-9F82-7A60DD56F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23ECD8-A2FF-4CF1-94DA-0E3EC30F6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6A1864-974B-4102-BC2F-E8AA53ED31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0ADED7-AAAB-41E1-A37E-EB3918D7FD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52BECF-3B11-43CB-8239-F2C90F2439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EA8464-CE9A-4F48-9255-E06962FA94C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Apresentação na tela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SM8221-UMA VIDA NOVA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8</cp:revision>
  <dcterms:created xsi:type="dcterms:W3CDTF">2001-09-10T19:41:15Z</dcterms:created>
  <dcterms:modified xsi:type="dcterms:W3CDTF">2019-11-26T13:07:57Z</dcterms:modified>
  <cp:category>SM-SERMÕES DOUTRINÁRIOS</cp:category>
</cp:coreProperties>
</file>