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256" r:id="rId3"/>
    <p:sldId id="257" r:id="rId4"/>
    <p:sldId id="258" r:id="rId5"/>
    <p:sldId id="279" r:id="rId6"/>
    <p:sldId id="259" r:id="rId7"/>
    <p:sldId id="260" r:id="rId8"/>
    <p:sldId id="280" r:id="rId9"/>
    <p:sldId id="261" r:id="rId10"/>
    <p:sldId id="281" r:id="rId11"/>
    <p:sldId id="262" r:id="rId12"/>
    <p:sldId id="263" r:id="rId13"/>
    <p:sldId id="278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0" r:id="rId28"/>
    <p:sldId id="295" r:id="rId29"/>
    <p:sldId id="277" r:id="rId3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80A"/>
    <a:srgbClr val="F8F8F8"/>
    <a:srgbClr val="E4580A"/>
    <a:srgbClr val="CD5409"/>
    <a:srgbClr val="CD6209"/>
    <a:srgbClr val="D56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3124" autoAdjust="0"/>
  </p:normalViewPr>
  <p:slideViewPr>
    <p:cSldViewPr>
      <p:cViewPr>
        <p:scale>
          <a:sx n="80" d="100"/>
          <a:sy n="80" d="100"/>
        </p:scale>
        <p:origin x="9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FE04B-42D5-4B67-B5C5-91C486CCB19F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119A-4113-4077-ADAD-27879F04E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56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119A-4113-4077-ADAD-27879F04E07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9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6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9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9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3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5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7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5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8681-CE8E-46E9-ABD4-709C673CC98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06D0-F6CC-4557-AE84-815ACF1CD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35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3968" y="1059582"/>
            <a:ext cx="4572000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 mesma forma que não se trata um câncer com aspirina, não podemos tratar o </a:t>
            </a:r>
            <a:r>
              <a:rPr lang="pt-BR" sz="28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pecado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como se fosse uma coisa simples, cotidiana e sem importância.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04048" y="987574"/>
            <a:ext cx="363589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 pecado é a doença mais grave e terrível que a humanidade já enfrentou e que ainda hoje tem </a:t>
            </a:r>
            <a:r>
              <a:rPr lang="pt-BR" sz="2800" b="1" dirty="0">
                <a:ln w="19050">
                  <a:noFill/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destruído</a:t>
            </a:r>
            <a:r>
              <a:rPr lang="pt-BR" sz="2800" b="1" dirty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milhões de vidas.</a:t>
            </a: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41347" y="582816"/>
            <a:ext cx="1691489" cy="186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pt-BR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52120" y="1995686"/>
            <a:ext cx="241393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</a:t>
            </a: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976536"/>
            <a:ext cx="3960440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processo de luta contra o pecado é </a:t>
            </a:r>
            <a:r>
              <a:rPr lang="pt-BR" sz="2800" b="1" dirty="0">
                <a:solidFill>
                  <a:srgbClr val="E4480A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diário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Dura a vida toda, até a volta de Jesus.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Enquanto isso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não acontece, precisamos seguir os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passos espirituais dos pecadores anônimos.</a:t>
            </a:r>
          </a:p>
        </p:txBody>
      </p:sp>
    </p:spTree>
    <p:extLst>
      <p:ext uri="{BB962C8B-B14F-4D97-AF65-F5344CB8AC3E}">
        <p14:creationId xmlns:p14="http://schemas.microsoft.com/office/powerpoint/2010/main" val="42450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115616" y="578371"/>
            <a:ext cx="7029450" cy="3914775"/>
            <a:chOff x="1115616" y="578371"/>
            <a:chExt cx="7029450" cy="3914775"/>
          </a:xfrm>
        </p:grpSpPr>
        <p:pic>
          <p:nvPicPr>
            <p:cNvPr id="2050" name="Picture 2" descr="C:\Users\Alana\Documents\ppts igreja\evangelismo\TEMA1\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8371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6660232" y="1635646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907704" y="1491630"/>
              <a:ext cx="4013216" cy="19389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Admitimos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que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sozinhos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éramos impotentes perante o poder do pecado, e por esta razão estávamos condenados à morte eterna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3:32).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7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79662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2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078667" y="1635646"/>
              <a:ext cx="4255533" cy="19389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Viemos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 acreditar no único Deus verdadeiro, Pai, Filho e Espírito Santo, </a:t>
              </a:r>
              <a:r>
                <a:rPr lang="pt-BR" sz="24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reconhecendo-O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como criador, mantenedor e redentor (1Pe 1:2).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3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52053" y="697632"/>
            <a:ext cx="7029450" cy="3914775"/>
            <a:chOff x="952053" y="697632"/>
            <a:chExt cx="7029450" cy="3914775"/>
          </a:xfrm>
        </p:grpSpPr>
        <p:pic>
          <p:nvPicPr>
            <p:cNvPr id="4098" name="Picture 2" descr="C:\Users\Alana\Documents\ppts igreja\evangelismo\TEMA1\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53" y="69763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6458639" y="1851670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3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475656" y="1415554"/>
              <a:ext cx="4176464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Compreendemos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que o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sacrifício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substitutivo de Cristo Jesus em nosso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lugar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é a única maneira possível de alcançarmos perdão e vida eterna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6:23; 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Jo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3:16).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5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89822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4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347864" y="1419622"/>
              <a:ext cx="3848286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Fizemos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minucioso e destemido exame moral de nós mesmos,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reconhecendo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nossa indignidade e impossibilidade de mudar sozinhos (1Jo 1:8).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4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15616" y="578371"/>
            <a:ext cx="7029450" cy="3914775"/>
            <a:chOff x="1115616" y="578371"/>
            <a:chExt cx="7029450" cy="3914775"/>
          </a:xfrm>
        </p:grpSpPr>
        <p:pic>
          <p:nvPicPr>
            <p:cNvPr id="2050" name="Picture 2" descr="C:\Users\Alana\Documents\ppts igreja\evangelismo\TEMA1\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8371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6590851" y="1604734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5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763688" y="1415554"/>
              <a:ext cx="3561259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Admitimos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perante Deus, perante nós mesmos e perante outras pessoas, a gravidade e natureza exata de nossos pecados (1Jo 1:10).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79662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419872" y="1487562"/>
              <a:ext cx="3888432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Prontificamo-nos a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deixar que Deus </a:t>
              </a:r>
              <a:r>
                <a:rPr lang="pt-BR" sz="24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remova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todos esses defeitos de caráter através da atuação constante de Seu Santo Espírito em nosso ser (1Jo 1:9).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52053" y="697632"/>
            <a:ext cx="7029450" cy="3914775"/>
            <a:chOff x="952053" y="697632"/>
            <a:chExt cx="7029450" cy="3914775"/>
          </a:xfrm>
        </p:grpSpPr>
        <p:pic>
          <p:nvPicPr>
            <p:cNvPr id="4098" name="Picture 2" descr="C:\Users\Alana\Documents\ppts igreja\evangelismo\TEMA1\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53" y="69763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6458639" y="1851670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7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051720" y="1635646"/>
              <a:ext cx="3152086" cy="19389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Humildemente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rogamos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a Ele que nos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livre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 nossa culpa e condenação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8:1; 2Co 5:17).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547664" y="1707654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8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635896" y="1559570"/>
              <a:ext cx="3672408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Fizemos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uma relação de todas as pessoas a quem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prejudicamos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 nos dispusemos a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reparar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os danos a elas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causados   (1Jo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4:21).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8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15616" y="578371"/>
            <a:ext cx="7029450" cy="3914775"/>
            <a:chOff x="1115616" y="578371"/>
            <a:chExt cx="7029450" cy="3914775"/>
          </a:xfrm>
        </p:grpSpPr>
        <p:pic>
          <p:nvPicPr>
            <p:cNvPr id="2050" name="Picture 2" descr="C:\Users\Alana\Documents\ppts igreja\evangelismo\TEMA1\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8371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6590853" y="1573798"/>
              <a:ext cx="93807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9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691680" y="1487562"/>
              <a:ext cx="4248472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Fizemos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reparações diretas dos danos causados a tais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pessoas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, sempre que possível, salvo quando fazê-las significasse prejudicá-las ou a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outrem</a:t>
              </a:r>
            </a:p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(</a:t>
              </a:r>
              <a:r>
                <a:rPr lang="pt-BR" sz="2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Lc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19:8).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8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1600" y="699542"/>
            <a:ext cx="7029450" cy="3914775"/>
            <a:chOff x="971600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259632" y="1851670"/>
              <a:ext cx="169148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10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059832" y="1559570"/>
              <a:ext cx="4320480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Continuamos uma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entrega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diária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, completa e incondicional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à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Deus, reconhecendo nossa necessidade de renovação diária e santificação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constante            (</a:t>
              </a:r>
              <a:r>
                <a:rPr lang="pt-BR" sz="2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Lc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9:23).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52053" y="697632"/>
            <a:ext cx="7029450" cy="3914775"/>
            <a:chOff x="952053" y="697632"/>
            <a:chExt cx="7029450" cy="3914775"/>
          </a:xfrm>
        </p:grpSpPr>
        <p:pic>
          <p:nvPicPr>
            <p:cNvPr id="4098" name="Picture 2" descr="C:\Users\Alana\Documents\ppts igreja\evangelismo\TEMA1\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53" y="69763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6048863" y="1851670"/>
              <a:ext cx="169148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11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547664" y="1491630"/>
              <a:ext cx="4176464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Procuramos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, através da oração e da leitura da Bíblia, melhorar nosso </a:t>
              </a:r>
              <a:r>
                <a:rPr lang="pt-BR" sz="2400" b="1" dirty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contato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consciente com Deus rogando o conhecimento de Sua vontade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 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forças para </a:t>
              </a:r>
              <a:r>
                <a:rPr lang="pt-BR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realizá-la (</a:t>
              </a:r>
              <a:r>
                <a:rPr lang="pt-BR" sz="2400" b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12:2).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0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70806" y="699542"/>
            <a:ext cx="7029450" cy="3914775"/>
            <a:chOff x="970806" y="699542"/>
            <a:chExt cx="7029450" cy="3914775"/>
          </a:xfrm>
        </p:grpSpPr>
        <p:pic>
          <p:nvPicPr>
            <p:cNvPr id="3074" name="Picture 2" descr="C:\Users\Alana\Documents\ppts igreja\evangelismo\TEMA1\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806" y="699542"/>
              <a:ext cx="70294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259632" y="1851670"/>
              <a:ext cx="169148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12</a:t>
              </a:r>
              <a:endParaRPr lang="pt-BR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320530" y="1419622"/>
              <a:ext cx="4347814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spc="-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Tendo 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experimentado uma transformação </a:t>
              </a:r>
              <a:r>
                <a:rPr lang="pt-BR" sz="2400" b="1" spc="-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radical, 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procuramos </a:t>
              </a:r>
              <a:r>
                <a:rPr lang="pt-BR" sz="2400" b="1" spc="-50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transmitir</a:t>
              </a:r>
              <a:r>
                <a:rPr lang="pt-BR" sz="2400" b="1" spc="-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esta mensagem de amor e salvação através de nossa vida e testemunho (</a:t>
              </a:r>
              <a:r>
                <a:rPr lang="pt-BR" sz="2400" b="1" spc="-50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Mt</a:t>
              </a:r>
              <a:r>
                <a:rPr lang="pt-BR" sz="2400" b="1" spc="-5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anose="020B0604020202020204" pitchFamily="34" charset="0"/>
                </a:rPr>
                <a:t> 28:19-20).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056439" y="1203598"/>
            <a:ext cx="4270463" cy="2548156"/>
            <a:chOff x="3056439" y="1622683"/>
            <a:chExt cx="4270463" cy="2548156"/>
          </a:xfrm>
        </p:grpSpPr>
        <p:sp>
          <p:nvSpPr>
            <p:cNvPr id="3" name="CaixaDeTexto 2"/>
            <p:cNvSpPr txBox="1"/>
            <p:nvPr/>
          </p:nvSpPr>
          <p:spPr>
            <a:xfrm>
              <a:off x="3110098" y="1622683"/>
              <a:ext cx="4185761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5400" b="1" spc="-150" dirty="0" smtClean="0">
                  <a:ln>
                    <a:solidFill>
                      <a:srgbClr val="F8F8F8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DEUS TEM UM</a:t>
              </a:r>
              <a:endParaRPr lang="pt-BR" sz="5400" b="1" spc="-150" dirty="0">
                <a:ln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093652" y="2032084"/>
              <a:ext cx="4221861" cy="14465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800" b="1" dirty="0" smtClean="0">
                  <a:ln w="19050">
                    <a:solidFill>
                      <a:srgbClr val="F8F8F8"/>
                    </a:solidFill>
                  </a:ln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DESAFIO</a:t>
              </a:r>
              <a:endParaRPr lang="pt-BR" sz="8800" b="1" dirty="0">
                <a:ln w="19050">
                  <a:solidFill>
                    <a:srgbClr val="F8F8F8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056439" y="3062843"/>
              <a:ext cx="4270463" cy="11079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6600" b="1" spc="-150" dirty="0" smtClean="0">
                  <a:ln>
                    <a:solidFill>
                      <a:srgbClr val="F8F8F8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 VOCÊ!</a:t>
              </a:r>
              <a:endParaRPr lang="pt-BR" sz="6600" b="1" spc="-150" dirty="0">
                <a:ln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08104" y="915566"/>
            <a:ext cx="3239852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Conte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seus amigos e familiares que você encontrou algo maravilhoso que eles também precisam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conhecer!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436096" y="1275606"/>
            <a:ext cx="3455876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Hoje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você descobriu 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cura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para 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pecado! Você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precisa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compartilhar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isso com outras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pessoas!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1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09061" y="310013"/>
            <a:ext cx="4611270" cy="4888085"/>
            <a:chOff x="-309061" y="310013"/>
            <a:chExt cx="4611270" cy="4888085"/>
          </a:xfrm>
        </p:grpSpPr>
        <p:sp>
          <p:nvSpPr>
            <p:cNvPr id="2" name="Retângulo 1"/>
            <p:cNvSpPr/>
            <p:nvPr/>
          </p:nvSpPr>
          <p:spPr>
            <a:xfrm rot="20386407">
              <a:off x="-309061" y="310013"/>
              <a:ext cx="4611270" cy="4888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07504" y="771550"/>
              <a:ext cx="3960440" cy="39703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 Bíblia diz que todos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temos </a:t>
              </a:r>
              <a:r>
                <a:rPr lang="pt-BR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um problema muito mais grave que qualquer vício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conhecido: o 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pecado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. Mas esse </a:t>
              </a:r>
              <a:r>
                <a:rPr lang="pt-BR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problema, por mais grave que seja, pode ser superado e 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vencido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!</a:t>
              </a:r>
              <a:endPara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6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57712" y="1347614"/>
            <a:ext cx="4588757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QUEM PRECISA</a:t>
            </a:r>
            <a:endParaRPr lang="pt-BR" sz="5400" b="1" dirty="0">
              <a:ln w="1270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27451" y="1995686"/>
            <a:ext cx="4649285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76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DE AJUDA?</a:t>
            </a:r>
            <a:endParaRPr lang="pt-BR" sz="76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3387" y="1114747"/>
            <a:ext cx="331236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primeiro passo para vencer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qualquer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3491458"/>
            <a:ext cx="33123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é admiti-lo.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09061" y="310013"/>
            <a:ext cx="4611270" cy="4888085"/>
            <a:chOff x="-309061" y="310013"/>
            <a:chExt cx="4611270" cy="4888085"/>
          </a:xfrm>
        </p:grpSpPr>
        <p:sp>
          <p:nvSpPr>
            <p:cNvPr id="5" name="Retângulo 4"/>
            <p:cNvSpPr/>
            <p:nvPr/>
          </p:nvSpPr>
          <p:spPr>
            <a:xfrm rot="20386407">
              <a:off x="-309061" y="310013"/>
              <a:ext cx="4611270" cy="4888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412469" y="1784559"/>
              <a:ext cx="3367443" cy="18158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 Bíblia é clara: 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todos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pecaram</a:t>
              </a:r>
              <a:r>
                <a:rPr lang="pt-BR" sz="2800" b="1" dirty="0" smtClean="0"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 carecem da glória de Deus (</a:t>
              </a:r>
              <a:r>
                <a:rPr lang="pt-BR" sz="28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Rm</a:t>
              </a:r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3:32).</a:t>
              </a:r>
              <a:endPara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975205"/>
            <a:ext cx="4248472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Qual a consequência final de nossos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pecados?</a:t>
            </a: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morte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!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Rm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 6:23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).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263407"/>
            <a:ext cx="4896544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por um lado 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“salário do pecado é a morte,” por outro,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 quisermos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podemos receber de Deus um presente maravilhoso: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dom gratuito de Deus é 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vida eterna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 Cristo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Jesus”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6:23).</a:t>
            </a:r>
          </a:p>
        </p:txBody>
      </p:sp>
    </p:spTree>
    <p:extLst>
      <p:ext uri="{BB962C8B-B14F-4D97-AF65-F5344CB8AC3E}">
        <p14:creationId xmlns:p14="http://schemas.microsoft.com/office/powerpoint/2010/main" val="31005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27984" y="1333093"/>
            <a:ext cx="4572000" cy="224676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Deus não oferece esse presente maravilhoso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chamamos de </a:t>
            </a:r>
            <a:r>
              <a:rPr lang="pt-BR" sz="2800" b="1" dirty="0">
                <a:solidFill>
                  <a:srgbClr val="E4480A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salvação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porque somos bons, mas sim porque Ele é bom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! (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Rm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5:8).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602</Words>
  <Application>Microsoft Office PowerPoint</Application>
  <PresentationFormat>Apresentação na tela (16:9)</PresentationFormat>
  <Paragraphs>48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DE ESPERANCA</dc:title>
  <dc:subject>SEMANA DA COLHEITA 2016</dc:subject>
  <dc:creator>Pr. MARCELO AUGUSTO DE CARVALHO</dc:creator>
  <cp:keywords>www.4tons.com.br; www.4tons.com</cp:keywords>
  <dc:description>COMÉRCIO PROIBIDO. USO PESSOAL</dc:description>
  <cp:lastModifiedBy>APV - Marcelo Augusto de Carvalho</cp:lastModifiedBy>
  <cp:revision>46</cp:revision>
  <dcterms:created xsi:type="dcterms:W3CDTF">2016-08-09T13:42:52Z</dcterms:created>
  <dcterms:modified xsi:type="dcterms:W3CDTF">2016-11-13T12:33:45Z</dcterms:modified>
  <cp:category>SM-EVANGELISMO; SM-SERMÕES</cp:category>
</cp:coreProperties>
</file>