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61" r:id="rId11"/>
    <p:sldId id="275" r:id="rId12"/>
    <p:sldId id="262" r:id="rId13"/>
    <p:sldId id="276" r:id="rId14"/>
    <p:sldId id="277" r:id="rId15"/>
    <p:sldId id="267" r:id="rId16"/>
    <p:sldId id="263" r:id="rId17"/>
    <p:sldId id="278" r:id="rId18"/>
    <p:sldId id="279" r:id="rId19"/>
    <p:sldId id="264" r:id="rId20"/>
    <p:sldId id="280" r:id="rId21"/>
    <p:sldId id="265" r:id="rId22"/>
    <p:sldId id="281" r:id="rId23"/>
    <p:sldId id="266" r:id="rId24"/>
    <p:sldId id="282" r:id="rId25"/>
    <p:sldId id="268" r:id="rId26"/>
    <p:sldId id="283" r:id="rId27"/>
    <p:sldId id="269" r:id="rId28"/>
    <p:sldId id="284" r:id="rId29"/>
    <p:sldId id="270" r:id="rId30"/>
    <p:sldId id="285" r:id="rId31"/>
    <p:sldId id="287" r:id="rId3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4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4" autoAdjust="0"/>
  </p:normalViewPr>
  <p:slideViewPr>
    <p:cSldViewPr>
      <p:cViewPr>
        <p:scale>
          <a:sx n="100" d="100"/>
          <a:sy n="100" d="100"/>
        </p:scale>
        <p:origin x="51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76B6-BC0E-465E-A311-5CE4192245C5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F7F2-FD1F-49A0-BBE0-79DCE6A16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88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9F7F2-FD1F-49A0-BBE0-79DCE6A1681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9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9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843558"/>
            <a:ext cx="4896544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Embora Deus possa tirar proveito até das situações adversas para o nosso benefício e salvação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8:28), precisamos entender que Deus </a:t>
            </a:r>
            <a:r>
              <a:rPr lang="pt-BR" sz="2800" b="1" dirty="0"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agrada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nosso sofrimento, principalmente aquele que pode ser evitado.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6711" y="1491630"/>
            <a:ext cx="3703241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pt-BR" sz="3600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isso, devemos tomar </a:t>
            </a:r>
            <a:r>
              <a:rPr lang="pt-BR" sz="3600" b="1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 nossas decisões com</a:t>
            </a:r>
            <a:endParaRPr lang="pt-BR" sz="3600" b="1" dirty="0">
              <a:ln w="1270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3088580"/>
            <a:ext cx="38164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pt-BR" sz="5400" b="1" dirty="0" smtClean="0"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SABEDORIA</a:t>
            </a:r>
            <a:endParaRPr lang="pt-BR" sz="5400" b="1" dirty="0">
              <a:solidFill>
                <a:srgbClr val="E4480A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4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5" y="1491630"/>
            <a:ext cx="8136903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procurado pelo rei, ele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profetizou: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Escute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SENHOR diz: “Amanhã a esta hora, você poderá comprar em Samaria três quilos e meio do melhor trigo ou sete quilos de cevada por uma barra de prata” (2Re 7:1).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1203598"/>
            <a:ext cx="6696744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LEPROSOS,</a:t>
            </a:r>
          </a:p>
          <a:p>
            <a:pPr algn="ctr"/>
            <a:r>
              <a:rPr lang="pt-BR" sz="8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CARAS LEGAIS!</a:t>
            </a:r>
            <a:endParaRPr lang="pt-BR" sz="8000" b="1" dirty="0">
              <a:solidFill>
                <a:srgbClr val="E4480A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624" y="1635646"/>
            <a:ext cx="67687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importantes que vale a pena salientar: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profeta fez uma profecia que parecia ser impossível, mas seu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cumprimento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real e literal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7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a\Documents\ppts igreja\evangelismo\TEMA6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04" y="1694082"/>
            <a:ext cx="6369100" cy="19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004048" y="1434138"/>
            <a:ext cx="316835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 de Deus não depende da crença humana!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28434" y="193936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ana\Documents\ppts igreja\evangelismo\TEMA6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4954"/>
            <a:ext cx="5796136" cy="17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0032" y="2173247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995686"/>
            <a:ext cx="385293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 com base na fé das pessoas e não com base em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nacionalidade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64088" y="688504"/>
            <a:ext cx="3651142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Reis 5:14,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Naamã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comandante do exército da Síria, havia sido curado da lepra, mas em Israel, povo escolhido de Deus, ainda havia leprosos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4:27). </a:t>
            </a:r>
          </a:p>
        </p:txBody>
      </p:sp>
    </p:spTree>
    <p:extLst>
      <p:ext uri="{BB962C8B-B14F-4D97-AF65-F5344CB8AC3E}">
        <p14:creationId xmlns:p14="http://schemas.microsoft.com/office/powerpoint/2010/main" val="573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1190238"/>
            <a:ext cx="309634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salvação e a atuação de Deus não são exclusivas para uma nação, mas são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oferecidas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todo o mundo.</a:t>
            </a:r>
          </a:p>
        </p:txBody>
      </p:sp>
    </p:spTree>
    <p:extLst>
      <p:ext uri="{BB962C8B-B14F-4D97-AF65-F5344CB8AC3E}">
        <p14:creationId xmlns:p14="http://schemas.microsoft.com/office/powerpoint/2010/main" val="22409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ana\Documents\ppts igreja\evangelismo\TEMA6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598"/>
            <a:ext cx="7488832" cy="29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95736" y="181874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23928" y="1352838"/>
            <a:ext cx="45720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usou quatro homens excluídos da sociedade, sem esperança e com uma doença incurável e degenerativa para fazer Sua vontade.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3520628"/>
            <a:ext cx="4572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usá-lo hoje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3232016"/>
            <a:ext cx="4572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possa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4574" y="1484953"/>
            <a:ext cx="4572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DESCULPA</a:t>
            </a:r>
            <a:endParaRPr lang="pt-B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0080" y="1935872"/>
            <a:ext cx="4572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4016" y="2067694"/>
            <a:ext cx="4572000" cy="186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1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endParaRPr lang="pt-BR" sz="1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79912" y="771550"/>
            <a:ext cx="1800200" cy="4508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28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8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7504" y="1143784"/>
            <a:ext cx="4572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lvl="0"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a sua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4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ana\Documents\ppts igreja\evangelismo\TEMA6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15566"/>
            <a:ext cx="9649072" cy="36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87824" y="1118815"/>
            <a:ext cx="5830589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compartilhar as boas-novas que haviam descoberto, os leprosos foram um instrumento para trazer esperança e alegria para seu povo e, provavelmente, para sua própria família, que possivelmente estava dentro da cidade.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99469" y="185341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491630"/>
            <a:ext cx="482453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parou para pensar que talvez Deus deseje usar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trazer esperança e salvação para sua família?</a:t>
            </a:r>
          </a:p>
        </p:txBody>
      </p:sp>
    </p:spTree>
    <p:extLst>
      <p:ext uri="{BB962C8B-B14F-4D97-AF65-F5344CB8AC3E}">
        <p14:creationId xmlns:p14="http://schemas.microsoft.com/office/powerpoint/2010/main" val="9170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na\Documents\ppts igreja\evangelismo\TEMA6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2673"/>
            <a:ext cx="6984026" cy="21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95736" y="1851671"/>
            <a:ext cx="4572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exército sírio não foi derrotado pelas forças israelitas, mas por Deus (v. 6, 7).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08304" y="186618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68352" y="1419622"/>
            <a:ext cx="586814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vezes, é justamente quando não temos mais o que fazer, em circunstâncias onde estamos de mãos atadas, que Deus </a:t>
            </a:r>
            <a:r>
              <a:rPr lang="pt-BR" sz="2800" b="1" dirty="0"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Portanto, não se desespere!</a:t>
            </a:r>
          </a:p>
        </p:txBody>
      </p:sp>
    </p:spTree>
    <p:extLst>
      <p:ext uri="{BB962C8B-B14F-4D97-AF65-F5344CB8AC3E}">
        <p14:creationId xmlns:p14="http://schemas.microsoft.com/office/powerpoint/2010/main" val="13570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na\Documents\ppts igreja\evangelismo\TEMA6\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8000"/>
            <a:ext cx="6893169" cy="20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11760" y="1779662"/>
            <a:ext cx="4572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 de Deus sempre se cumpre. Seus propósitos não podem ser frustrados.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1601" y="176956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347614"/>
            <a:ext cx="4104456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pareça demorada, Sua palavra não falha (2Pe 3:9).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2000" y="1050871"/>
            <a:ext cx="187220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3200" b="1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endParaRPr lang="pt-BR" sz="3200" b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96136" y="579333"/>
            <a:ext cx="265017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endParaRPr lang="pt-B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27984" y="1247730"/>
            <a:ext cx="3892921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PROMETE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92080" y="1803469"/>
            <a:ext cx="168182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</a:t>
            </a:r>
            <a:endParaRPr lang="pt-B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83735" y="1914967"/>
            <a:ext cx="180468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cumpre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17384" y="2285459"/>
            <a:ext cx="9550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endParaRPr lang="pt-B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88024" y="2499742"/>
            <a:ext cx="3403288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14714" y="1033735"/>
            <a:ext cx="1681822" cy="3770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lvl="0"/>
            <a:r>
              <a:rPr lang="pt-BR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9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ana\Documents\ppts igreja\evangelismo\TEMA6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34" y="1563638"/>
            <a:ext cx="6869570" cy="20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44008" y="1923678"/>
            <a:ext cx="385192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confiar na Palavra de Deus pode ser um erro fatal.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47169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84168" y="1491630"/>
            <a:ext cx="27718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ajudante do rei, isso lhe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custou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vida. </a:t>
            </a:r>
          </a:p>
        </p:txBody>
      </p:sp>
    </p:spTree>
    <p:extLst>
      <p:ext uri="{BB962C8B-B14F-4D97-AF65-F5344CB8AC3E}">
        <p14:creationId xmlns:p14="http://schemas.microsoft.com/office/powerpoint/2010/main" val="40500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426006"/>
            <a:ext cx="8712968" cy="2369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desespero:</a:t>
            </a:r>
          </a:p>
          <a:p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perdemos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esperança por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completo,</a:t>
            </a:r>
          </a:p>
          <a:p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apegamos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Palavra de Deus e Suas promessas.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71550"/>
            <a:ext cx="698477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Você </a:t>
            </a:r>
            <a:r>
              <a:rPr lang="pt-PT" sz="36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já aceitou a </a:t>
            </a:r>
            <a:r>
              <a:rPr lang="pt-P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</a:t>
            </a:r>
            <a:r>
              <a:rPr lang="pt-PT" sz="36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como seu </a:t>
            </a:r>
            <a:r>
              <a:rPr lang="pt-P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Salvador</a:t>
            </a:r>
            <a:r>
              <a:rPr lang="pt-PT" sz="36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pessoal</a:t>
            </a:r>
            <a:r>
              <a:rPr lang="pt-PT" sz="36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pt-BR" sz="5400" b="1" dirty="0">
              <a:solidFill>
                <a:srgbClr val="E448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333093"/>
            <a:ext cx="864096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povo de Israel a promessa era de que em breve eles teriam paz e comida em abundância, para nós, são prometidos um </a:t>
            </a:r>
            <a:r>
              <a:rPr lang="pt-BR" sz="2800" b="1" dirty="0">
                <a:solidFill>
                  <a:srgbClr val="E4480A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céu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uma </a:t>
            </a:r>
            <a:r>
              <a:rPr lang="pt-BR" sz="2800" b="1" dirty="0">
                <a:solidFill>
                  <a:srgbClr val="E4480A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terra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onde não apenas a fome será eliminada, mas onde também não existirá mais sofrimento, nem morte, nem dor!</a:t>
            </a:r>
          </a:p>
        </p:txBody>
      </p:sp>
    </p:spTree>
    <p:extLst>
      <p:ext uri="{BB962C8B-B14F-4D97-AF65-F5344CB8AC3E}">
        <p14:creationId xmlns:p14="http://schemas.microsoft.com/office/powerpoint/2010/main" val="25760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20938119">
            <a:off x="182123" y="2427734"/>
            <a:ext cx="3397277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6600" b="1" spc="-30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FOME!</a:t>
            </a:r>
            <a:endParaRPr lang="pt-BR" sz="6600" spc="-300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 rot="20938119">
            <a:off x="267032" y="1649959"/>
            <a:ext cx="3316422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6600" b="1" spc="60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MORTO</a:t>
            </a:r>
          </a:p>
        </p:txBody>
      </p:sp>
      <p:sp>
        <p:nvSpPr>
          <p:cNvPr id="3" name="Retângulo 2"/>
          <p:cNvSpPr/>
          <p:nvPr/>
        </p:nvSpPr>
        <p:spPr>
          <a:xfrm rot="19153888">
            <a:off x="114001" y="2101473"/>
            <a:ext cx="16858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MORTO</a:t>
            </a:r>
          </a:p>
        </p:txBody>
      </p:sp>
      <p:sp>
        <p:nvSpPr>
          <p:cNvPr id="4" name="Retângulo 3"/>
          <p:cNvSpPr/>
          <p:nvPr/>
        </p:nvSpPr>
        <p:spPr>
          <a:xfrm rot="290327">
            <a:off x="1493746" y="2143500"/>
            <a:ext cx="16858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MORTO</a:t>
            </a:r>
          </a:p>
        </p:txBody>
      </p:sp>
    </p:spTree>
    <p:extLst>
      <p:ext uri="{BB962C8B-B14F-4D97-AF65-F5344CB8AC3E}">
        <p14:creationId xmlns:p14="http://schemas.microsoft.com/office/powerpoint/2010/main" val="41073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63688" y="1740753"/>
            <a:ext cx="583428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já passou </a:t>
            </a:r>
            <a:r>
              <a:rPr lang="pt-BR" sz="4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</a:t>
            </a: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51920" y="915566"/>
            <a:ext cx="5027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STROGONOFF DE </a:t>
            </a:r>
            <a:r>
              <a:rPr lang="pt-BR" sz="60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CÉREBRO</a:t>
            </a:r>
            <a:r>
              <a:rPr lang="pt-BR" sz="60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JUMENTO</a:t>
            </a:r>
            <a:endParaRPr lang="pt-BR" sz="6000" b="1" dirty="0">
              <a:ln w="1905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1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765141"/>
            <a:ext cx="500404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nação de Israel estava passando por um momento de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Havia entrado em guerra com os sírios, e a situação não era das melhores!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563638"/>
            <a:ext cx="547260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000" b="1" spc="-30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CRISE, DESESPERO E </a:t>
            </a:r>
            <a:r>
              <a:rPr lang="pt-BR" sz="6000" b="1" spc="-30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ESPERANÇA</a:t>
            </a:r>
            <a:endParaRPr lang="pt-BR" sz="6000" b="1" spc="-300" dirty="0">
              <a:ln w="1905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5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51920" y="771550"/>
            <a:ext cx="5292080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passarem por problemas, muitas pessoas têm a tendência natural de buscar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explicações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às vezes, quando não encontram, simplesmente assumem que aquela dificuldade aconteceu por que era a vontade de Deus.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603</Words>
  <Application>Microsoft Office PowerPoint</Application>
  <PresentationFormat>Apresentação na tela (16:9)</PresentationFormat>
  <Paragraphs>61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DE ESPERANCA</dc:title>
  <dc:subject>SEMANA DA COLHEITA 2016</dc:subject>
  <dc:creator>Pr. MARCELO AUGUSTO DE CARVALHO</dc:creator>
  <cp:keywords>www.4tons.com.br; www.4tons.com</cp:keywords>
  <dc:description>COMÉRCIO PROIBIDO. USO PESSOAL</dc:description>
  <cp:lastModifiedBy>APV - Marcelo Augusto de Carvalho</cp:lastModifiedBy>
  <cp:revision>27</cp:revision>
  <dcterms:created xsi:type="dcterms:W3CDTF">2016-08-09T14:46:32Z</dcterms:created>
  <dcterms:modified xsi:type="dcterms:W3CDTF">2016-11-13T12:32:40Z</dcterms:modified>
  <cp:category>SM-EVANGELISMO; SM-SERMÕES</cp:category>
</cp:coreProperties>
</file>