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6" r:id="rId3"/>
    <p:sldId id="257" r:id="rId4"/>
    <p:sldId id="258" r:id="rId5"/>
    <p:sldId id="273" r:id="rId6"/>
    <p:sldId id="259" r:id="rId7"/>
    <p:sldId id="260" r:id="rId8"/>
    <p:sldId id="261" r:id="rId9"/>
    <p:sldId id="274" r:id="rId10"/>
    <p:sldId id="262" r:id="rId11"/>
    <p:sldId id="275" r:id="rId12"/>
    <p:sldId id="263" r:id="rId13"/>
    <p:sldId id="264" r:id="rId14"/>
    <p:sldId id="265" r:id="rId15"/>
    <p:sldId id="266" r:id="rId16"/>
    <p:sldId id="267" r:id="rId17"/>
    <p:sldId id="276" r:id="rId18"/>
    <p:sldId id="268" r:id="rId19"/>
    <p:sldId id="269" r:id="rId20"/>
    <p:sldId id="270" r:id="rId21"/>
    <p:sldId id="278" r:id="rId2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80A"/>
    <a:srgbClr val="14A01B"/>
    <a:srgbClr val="19C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3" autoAdjust="0"/>
  </p:normalViewPr>
  <p:slideViewPr>
    <p:cSldViewPr>
      <p:cViewPr>
        <p:scale>
          <a:sx n="100" d="100"/>
          <a:sy n="100" d="100"/>
        </p:scale>
        <p:origin x="51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27561-2D29-4448-8FDD-CE04DA96E803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3474-7F16-4F27-9B83-61512AB68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01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Marcelo Augusto de Carvalho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3474-7F16-4F27-9B83-61512AB68FC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49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8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7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2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0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7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4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3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6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7864" y="1005572"/>
            <a:ext cx="5688632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n w="19050">
                  <a:solidFill>
                    <a:srgbClr val="F8F8F8"/>
                  </a:solidFill>
                </a:ln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MUITO NÃO É O </a:t>
            </a:r>
            <a:r>
              <a:rPr lang="pt-BR" sz="6000" b="1" dirty="0" smtClean="0">
                <a:ln w="19050">
                  <a:solidFill>
                    <a:srgbClr val="F8F8F8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BASTANTE</a:t>
            </a:r>
            <a:endParaRPr lang="pt-BR" sz="6000" b="1" dirty="0">
              <a:ln w="19050">
                <a:solidFill>
                  <a:srgbClr val="F8F8F8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76056" y="1707654"/>
            <a:ext cx="396044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ser salvo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não basta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tremer diante da palavra como Félix (At 24:25).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27984" y="1275606"/>
            <a:ext cx="1080120" cy="2215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1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</a:t>
            </a:r>
            <a:endParaRPr lang="pt-BR" sz="1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76056" y="1707654"/>
            <a:ext cx="396044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Para ser salvo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não basta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ouvir a mensagem como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Agripa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(At 26:28).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3968" y="1275606"/>
            <a:ext cx="1080120" cy="2215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1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endParaRPr lang="pt-BR" sz="1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99992" y="1275606"/>
            <a:ext cx="4464496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Para ser salvo,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não basta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trazer grandes ofertas, como Ananias e Safira (At 5:2).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35896" y="843558"/>
            <a:ext cx="1080120" cy="2215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1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</a:t>
            </a:r>
            <a:endParaRPr lang="pt-BR" sz="1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1803301"/>
            <a:ext cx="3816424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Para ser salvo,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não basta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começar bem, como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Demas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(2Tm 4:10).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1371253"/>
            <a:ext cx="1080120" cy="2215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1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4</a:t>
            </a:r>
            <a:endParaRPr lang="pt-BR" sz="1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148064" y="1059582"/>
            <a:ext cx="3816424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Para ser salvo,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não basta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zelar por Deus, como Israel fez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Rm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10:2).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3968" y="627534"/>
            <a:ext cx="1080120" cy="2215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1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5</a:t>
            </a:r>
            <a:endParaRPr lang="pt-BR" sz="1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47864" y="1707654"/>
            <a:ext cx="5796136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47864" y="1707654"/>
            <a:ext cx="5796136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Se, com a tua boca, confessares Jesus como Senhor e, em teu coração, creres que Deus o ressuscitou dentre os mortos,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serás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salvo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”.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pt-BR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Rm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9:10)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47864" y="1448366"/>
            <a:ext cx="5796136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491880" y="1405101"/>
            <a:ext cx="5544616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Enquanto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 simples zelo por Deus não é o bastante para alcançar a salvação,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aceitar a Jesus como salvador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é mais do que suficiente para lhe dar a vida eterna!</a:t>
            </a:r>
          </a:p>
        </p:txBody>
      </p:sp>
    </p:spTree>
    <p:extLst>
      <p:ext uri="{BB962C8B-B14F-4D97-AF65-F5344CB8AC3E}">
        <p14:creationId xmlns:p14="http://schemas.microsoft.com/office/powerpoint/2010/main" val="25373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275606"/>
            <a:ext cx="4536504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“Vou deixar Deus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controlar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esta parte da minha vida, mas esta outra aqui, não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!”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99992" y="699542"/>
            <a:ext cx="468052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Uma entrega</a:t>
            </a:r>
            <a:endParaRPr lang="pt-B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71975" y="987574"/>
            <a:ext cx="468052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PARCIAL</a:t>
            </a:r>
            <a:endParaRPr lang="pt-BR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92910" y="2355726"/>
            <a:ext cx="468052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ENTREGAR</a:t>
            </a:r>
            <a:endParaRPr lang="pt-BR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24958" y="1707654"/>
            <a:ext cx="370830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ão é o bastante,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24958" y="2041127"/>
            <a:ext cx="370830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ocê precisa se</a:t>
            </a:r>
            <a:endParaRPr lang="pt-B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133081" y="2933531"/>
            <a:ext cx="370830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</a:t>
            </a: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or completo!</a:t>
            </a:r>
            <a:endParaRPr lang="pt-B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275606"/>
            <a:ext cx="403244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Crer em Jesus e aceitá-Lo como salvador, esta é 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decisão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que você precisa tomar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hoje:</a:t>
            </a:r>
          </a:p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simples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assim!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51920" y="1059582"/>
            <a:ext cx="5112568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Você crê que Deus ressuscitou Jesus dentre os mortos e deseja aceitá-Lo como Senhor da sua vida? Saiba que isto é suficiente, porque é 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autorização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para que Deus o transforme por inteiro!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0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 rot="20386407">
            <a:off x="-309061" y="310013"/>
            <a:ext cx="4611270" cy="488808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7504" y="1048544"/>
            <a:ext cx="3960440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 por um lado precisamos rejeitar todos os ensinos que sejam falsos e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antibíblicos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por outro lado devemos ter o cuidado de não jogar fora nada daquilo que 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Bíblia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realmente ensina.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191399"/>
            <a:ext cx="3960440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É importante mencionar que algumas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pessoas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compartilham falsos ensinos de forma consciente, mas outras o fazem de forma inconsciente e ingênua.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189" y="1491630"/>
            <a:ext cx="3960440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Pensam estar certas e ensinam aquilo que aprenderam e acreditam. Mas quando se trata de salvação, sinceridade não é o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suficiente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3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19872" y="1168753"/>
            <a:ext cx="201622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Mais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292080" y="1131590"/>
            <a:ext cx="2736304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6000" b="1" spc="600" dirty="0" smtClean="0">
                <a:solidFill>
                  <a:srgbClr val="14A0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CERTO</a:t>
            </a:r>
            <a:endParaRPr lang="pt-BR" sz="6000" b="1" spc="600" dirty="0">
              <a:solidFill>
                <a:srgbClr val="14A01B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47864" y="1520374"/>
            <a:ext cx="2171861" cy="492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saber 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 que é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77755" y="1940809"/>
            <a:ext cx="3066653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60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ERRADO</a:t>
            </a:r>
            <a:endParaRPr lang="pt-BR" sz="44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24328" y="1724785"/>
            <a:ext cx="9361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ou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89201" y="2948921"/>
            <a:ext cx="2118903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é preciso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36095" y="2704009"/>
            <a:ext cx="2592289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6000" b="1" spc="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VIVER</a:t>
            </a:r>
            <a:endParaRPr lang="pt-BR" sz="6000" b="1" spc="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588224" y="3380969"/>
            <a:ext cx="226774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 que é certo.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2499742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Precisamos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que é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ainda que a maioria esteja agindo de maneira errada.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220072" y="685021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Precisamos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decidir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pelo que é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ainda que isso tenha um preço a ser pago.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23928" y="1275606"/>
            <a:ext cx="5040560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n w="19050">
                  <a:solidFill>
                    <a:srgbClr val="F8F8F8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SABIAM</a:t>
            </a:r>
            <a:r>
              <a:rPr lang="pt-BR" sz="6000" b="1" dirty="0" smtClean="0">
                <a:ln w="19050">
                  <a:solidFill>
                    <a:srgbClr val="F8F8F8"/>
                  </a:solidFill>
                </a:ln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 NÃO FIZERAM</a:t>
            </a:r>
            <a:endParaRPr lang="pt-BR" sz="6000" b="1" dirty="0">
              <a:ln w="19050">
                <a:solidFill>
                  <a:srgbClr val="F8F8F8"/>
                </a:solidFill>
              </a:ln>
              <a:solidFill>
                <a:srgbClr val="E44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27584" y="1661775"/>
            <a:ext cx="3960440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“Aquele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 </a:t>
            </a:r>
            <a:r>
              <a:rPr lang="pt-BR" sz="32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sabe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que deve fazer o bem e não o faz nisso está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pecando”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pt-BR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Tg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4:17).</a:t>
            </a:r>
          </a:p>
        </p:txBody>
      </p:sp>
    </p:spTree>
    <p:extLst>
      <p:ext uri="{BB962C8B-B14F-4D97-AF65-F5344CB8AC3E}">
        <p14:creationId xmlns:p14="http://schemas.microsoft.com/office/powerpoint/2010/main" val="13966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410</Words>
  <Application>Microsoft Office PowerPoint</Application>
  <PresentationFormat>Apresentação na tela (16:9)</PresentationFormat>
  <Paragraphs>41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BUSCA DE ESPERANCA</dc:title>
  <dc:subject>SEMANA DA COLHEITA 2016</dc:subject>
  <dc:creator>Pr. MARCELO AUGUSTO DE CARVALHO</dc:creator>
  <cp:keywords>www.4tons.com.br; www.4tons.com</cp:keywords>
  <dc:description>COMÉRCIO PROIBIDO. USO PESSOAL</dc:description>
  <cp:lastModifiedBy>APV - Marcelo Augusto de Carvalho</cp:lastModifiedBy>
  <cp:revision>23</cp:revision>
  <dcterms:created xsi:type="dcterms:W3CDTF">2016-08-09T14:46:32Z</dcterms:created>
  <dcterms:modified xsi:type="dcterms:W3CDTF">2016-11-13T12:32:27Z</dcterms:modified>
  <cp:category>SM-EVANGELISMO; SM-SERMÕES</cp:category>
</cp:coreProperties>
</file>