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-59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893F-403D-4804-A6E2-71295F237190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E6A24-2D6D-423B-AEAE-E26A87CA6E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0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893F-403D-4804-A6E2-71295F237190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E6A24-2D6D-423B-AEAE-E26A87CA6E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04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893F-403D-4804-A6E2-71295F237190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E6A24-2D6D-423B-AEAE-E26A87CA6E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57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893F-403D-4804-A6E2-71295F237190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E6A24-2D6D-423B-AEAE-E26A87CA6E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40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893F-403D-4804-A6E2-71295F237190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E6A24-2D6D-423B-AEAE-E26A87CA6E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893F-403D-4804-A6E2-71295F237190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E6A24-2D6D-423B-AEAE-E26A87CA6E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49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893F-403D-4804-A6E2-71295F237190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E6A24-2D6D-423B-AEAE-E26A87CA6E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5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893F-403D-4804-A6E2-71295F237190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E6A24-2D6D-423B-AEAE-E26A87CA6E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91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893F-403D-4804-A6E2-71295F237190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E6A24-2D6D-423B-AEAE-E26A87CA6E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85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893F-403D-4804-A6E2-71295F237190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E6A24-2D6D-423B-AEAE-E26A87CA6E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6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C893F-403D-4804-A6E2-71295F237190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E6A24-2D6D-423B-AEAE-E26A87CA6E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50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C893F-403D-4804-A6E2-71295F237190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6A24-2D6D-423B-AEAE-E26A87CA6E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006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01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30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73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13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39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18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260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604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854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6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17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53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85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1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87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5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21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267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653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63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44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Personalizar</PresentationFormat>
  <Paragraphs>0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ESPERANCA VIVA</dc:title>
  <dc:subject>COLHEITA 2015</dc:subject>
  <dc:creator>Pr. MARCELO AUGUSTO DE CARVALHO</dc:creator>
  <cp:keywords>www.4tons.com</cp:keywords>
  <dc:description>COMÉRCIO PROIBIDO. USO PESSOAL</dc:description>
  <cp:lastModifiedBy>Evangelismo 002</cp:lastModifiedBy>
  <cp:revision>3</cp:revision>
  <dcterms:created xsi:type="dcterms:W3CDTF">2015-10-29T01:35:41Z</dcterms:created>
  <dcterms:modified xsi:type="dcterms:W3CDTF">2015-10-29T17:43:35Z</dcterms:modified>
  <cp:category>SEMANA DE EVANGELISMO</cp:category>
</cp:coreProperties>
</file>