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howGuides="1">
      <p:cViewPr varScale="1">
        <p:scale>
          <a:sx n="45" d="100"/>
          <a:sy n="45" d="100"/>
        </p:scale>
        <p:origin x="-108" y="-1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8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73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1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82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0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2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52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3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4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4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65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9B42E-1BE6-4361-B630-3D609E139F57}" type="datetimeFigureOut">
              <a:rPr lang="en-US" smtClean="0"/>
              <a:t>10/29/2015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04CA2-9534-407B-982B-58B54506852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5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2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1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0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75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5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42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4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38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40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88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87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52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9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29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71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69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46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53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32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2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1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32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82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3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Personalizar</PresentationFormat>
  <Paragraphs>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6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ESPERANCA VIVA</dc:title>
  <dc:subject>COLHEITA 2015</dc:subject>
  <dc:creator>Pr. MARCELO AUGUSTO DE CARVALHO</dc:creator>
  <cp:keywords>www.4tons.com</cp:keywords>
  <dc:description>COMÉRCIO PROIBIDO. USO PESSOAL</dc:description>
  <cp:lastModifiedBy>Evangelismo 002</cp:lastModifiedBy>
  <cp:revision>1</cp:revision>
  <dcterms:created xsi:type="dcterms:W3CDTF">2015-10-29T01:48:46Z</dcterms:created>
  <dcterms:modified xsi:type="dcterms:W3CDTF">2015-10-29T19:03:09Z</dcterms:modified>
  <cp:category>SEMANA DE EVANGELISMO</cp:category>
</cp:coreProperties>
</file>