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45" d="100"/>
          <a:sy n="45" d="100"/>
        </p:scale>
        <p:origin x="-108" y="-1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8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4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3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2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8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7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3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47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5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9C042-8CD2-43E4-A688-2C2B337A07C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7C3C9-8A7D-47AC-A12C-4FC709407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83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93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8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66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5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8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2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80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6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9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1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4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0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5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4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1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5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3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8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9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9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85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0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7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2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4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3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Personalizar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ESPERANCA VIVA</dc:title>
  <dc:subject>COLHEITA 2015</dc:subject>
  <dc:creator>Pr. MARCELO AUGUSTO DE CARVALHO</dc:creator>
  <cp:keywords>www.4tons.com</cp:keywords>
  <dc:description>COMÉRCIO PROIBIDO. USO PESSOAL</dc:description>
  <cp:lastModifiedBy>Evangelismo 002</cp:lastModifiedBy>
  <cp:revision>1</cp:revision>
  <dcterms:created xsi:type="dcterms:W3CDTF">2015-10-29T01:51:38Z</dcterms:created>
  <dcterms:modified xsi:type="dcterms:W3CDTF">2015-10-29T19:06:25Z</dcterms:modified>
  <cp:category>SEMANA DE EVANGELISMO</cp:category>
</cp:coreProperties>
</file>