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45" d="100"/>
          <a:sy n="45" d="100"/>
        </p:scale>
        <p:origin x="-108" y="-1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2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6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4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5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3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7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1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0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70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3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D49C1-9345-4E16-8200-73896113B31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16B-5023-4D39-8B6A-DE3E255C36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32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55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022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681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302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810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943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08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076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657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256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58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538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167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483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874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150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967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303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149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184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617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991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594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891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133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346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629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77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20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77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22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87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Personalizar</PresentationFormat>
  <Paragraphs>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ESPERANCA VIVA</dc:title>
  <dc:subject>COLHEITA 2015</dc:subject>
  <dc:creator>Pr. MARCELO AUGUSTO DE CARVALHO</dc:creator>
  <cp:keywords>www.4tons.com</cp:keywords>
  <dc:description>COMÉRCIO PROIBIDO. USO PESSOAL</dc:description>
  <cp:lastModifiedBy>Evangelismo 002</cp:lastModifiedBy>
  <cp:revision>1</cp:revision>
  <dcterms:created xsi:type="dcterms:W3CDTF">2015-10-29T01:59:43Z</dcterms:created>
  <dcterms:modified xsi:type="dcterms:W3CDTF">2015-10-29T19:09:50Z</dcterms:modified>
  <cp:category>SEMANA DE EVANGELISMO</cp:category>
</cp:coreProperties>
</file>