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76122" autoAdjust="0"/>
  </p:normalViewPr>
  <p:slideViewPr>
    <p:cSldViewPr>
      <p:cViewPr varScale="1">
        <p:scale>
          <a:sx n="56" d="100"/>
          <a:sy n="56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C706-19CF-40E3-B0ED-EBB3BABBA273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21E3E-E3B6-41AE-AB61-F120620B02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5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21E3E-E3B6-41AE-AB61-F120620B02E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84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1" y="1700808"/>
            <a:ext cx="4495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Deus, que nos criou, conhece cada órgão, músculo, nervo... cada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minúscula partícula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nosso corpo. Como conhecedor de tudo o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diz respeito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nossa saúde e felicidade, Ele nos dá oportunidade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conhecer Seus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princípios e regras para um viver saudável.</a:t>
            </a: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8946" y="2420888"/>
            <a:ext cx="340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ar puro é necessário para a renovação do sangue.</a:t>
            </a: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6724" y="2060848"/>
            <a:ext cx="340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ar é importante até na nutrição. Há nutrientes que não seriam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aproveitados sem a presença de oxigênio.</a:t>
            </a:r>
          </a:p>
        </p:txBody>
      </p:sp>
    </p:spTree>
    <p:extLst>
      <p:ext uri="{BB962C8B-B14F-4D97-AF65-F5344CB8AC3E}">
        <p14:creationId xmlns:p14="http://schemas.microsoft.com/office/powerpoint/2010/main" val="7642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4899" y="1340768"/>
            <a:ext cx="3401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 seu trabalho é sedentário, tome 2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minutos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ao final de cada duas horas,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respirar profundamente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Isso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aliviará a tensão nervosa e lhe proporcionará mais claros pensamentos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trabalho mental.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129</Words>
  <Application>Microsoft Office PowerPoint</Application>
  <PresentationFormat>Apresentação na tela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13</cp:revision>
  <dcterms:created xsi:type="dcterms:W3CDTF">2014-10-09T20:23:53Z</dcterms:created>
  <dcterms:modified xsi:type="dcterms:W3CDTF">2016-11-13T13:29:53Z</dcterms:modified>
  <cp:category>SM-SERMÕES</cp:category>
</cp:coreProperties>
</file>