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79" r:id="rId13"/>
    <p:sldId id="267" r:id="rId14"/>
    <p:sldId id="268" r:id="rId15"/>
    <p:sldId id="280" r:id="rId16"/>
    <p:sldId id="270" r:id="rId17"/>
    <p:sldId id="271" r:id="rId18"/>
    <p:sldId id="272" r:id="rId19"/>
    <p:sldId id="273" r:id="rId20"/>
    <p:sldId id="281" r:id="rId21"/>
    <p:sldId id="275" r:id="rId22"/>
    <p:sldId id="277" r:id="rId23"/>
    <p:sldId id="278" r:id="rId24"/>
    <p:sldId id="303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8689" autoAdjust="0"/>
  </p:normalViewPr>
  <p:slideViewPr>
    <p:cSldViewPr>
      <p:cViewPr varScale="1">
        <p:scale>
          <a:sx n="66" d="100"/>
          <a:sy n="66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B1EA-9553-42C5-8531-0DE691EFFE0A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2FF9-B861-40C3-A75B-11A07E736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C2FF9-B861-40C3-A75B-11A07E73607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46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4F85F-DFDF-2B4B-B6D6-3CA0A68A62D9}" type="slidenum">
              <a:rPr lang="pt-BR">
                <a:solidFill>
                  <a:prstClr val="black"/>
                </a:solidFill>
              </a:rPr>
              <a:pPr/>
              <a:t>24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EC0E7-1F98-2F4A-BE7C-220013D7B6F1}" type="slidenum">
              <a:rPr lang="pt-BR">
                <a:solidFill>
                  <a:prstClr val="black"/>
                </a:solidFill>
              </a:rPr>
              <a:pPr/>
              <a:t>25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99043-B0BD-E945-B074-7B13EDEEFE5A}" type="slidenum">
              <a:rPr lang="pt-BR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4C5AE-55D6-1346-B777-F83F25EA56A8}" type="slidenum">
              <a:rPr lang="pt-BR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8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87ECC-BAB9-6142-BE8F-202AB17BA220}" type="slidenum">
              <a:rPr lang="pt-BR">
                <a:solidFill>
                  <a:prstClr val="black"/>
                </a:solidFill>
              </a:rPr>
              <a:pPr/>
              <a:t>28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1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80023-2C52-6A4F-8D61-6A4FCF5DEE4D}" type="slidenum">
              <a:rPr lang="pt-BR">
                <a:solidFill>
                  <a:prstClr val="black"/>
                </a:solidFill>
              </a:rPr>
              <a:pPr/>
              <a:t>29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B9502-5801-DD47-AC9E-D971B19B73A3}" type="slidenum">
              <a:rPr lang="pt-BR">
                <a:solidFill>
                  <a:prstClr val="black"/>
                </a:solidFill>
              </a:rPr>
              <a:pPr/>
              <a:t>30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B1DC-B79A-3147-97B0-FC80121CF33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8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C948D-1337-C24C-8D95-71C5BB2CB14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4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75BAA-82A1-A143-AC8D-543FDDF451E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13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2FF66-CAC3-E847-B697-0A92E6699C3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0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A7F86-3D60-4C4A-8722-589C9BF73D3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06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FCC18-2DAF-654E-AD8F-4E26FA7E1F89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7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BBE39-6D64-D943-8124-559DA72E6C1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97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8170-84A0-0E47-AE50-C530CF58196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1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C3484-AFA7-F148-B76B-74B281B375A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76EA-228E-9944-BB8A-513E274A03F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27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FF07B-4A9A-D24B-8748-7F2D79D6EF5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ACFE8-DA31-0845-B921-F85CA75EA02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08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C022B-3B28-8647-AA21-08BA032FCB1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0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9ED4F-3419-8242-A78B-E6F1A8132A4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84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EC65-5DF4-D945-AF77-CC533D3259F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5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69FA-C203-6843-A963-D24C6DCEA6D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43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4D3F5-B768-1B4A-8776-4260EBEFFD5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51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E568A-C5A4-0F47-B486-6B80903552D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7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82A67-A736-6C4F-B700-8AD09ECA6DD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09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4C8DC-5608-2343-A3B0-A0B6064C216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29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9261C-36D2-4242-A6FD-C62FE8F0633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60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AE8F8-7590-E941-96C4-CA45956C3C2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9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F0D89-F149-A249-926D-CACA54FD8EC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96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1D784-500B-3747-AEE8-031743B4999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59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9E0AB-7B38-A344-9E94-AEC5BF9BAB1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85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BC449-8363-2943-B1C8-EF4E89356FD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24AA1-9FA6-7B4A-A78D-26D05A568BF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9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D8CB4-BDB2-3140-A761-A639C2E808E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9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11098-41DC-3D4A-98BC-DBB7C31CBAA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0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D288F-7378-0A45-8CF0-2695A880406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38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CB0AD-389A-E74E-BAED-B1A3EB042A1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58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2BA67-4E0B-1F44-8157-E8A5D2BF7BD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59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78154-B99A-7F4B-B8BF-413D7DAEDFF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5640DF-D63E-5E49-AD2B-A1760F7B410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3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B16BA5-DB82-1D4C-806A-1E74A79ED92D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8D949D-90F6-E346-9AAB-224521864DC9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6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916832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Existimos em um mundo que estava esperando por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nós. Esse ponto é importante porque a base para nossa saúde 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felicidade é o senso de significado e propósito.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693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091" y="2132856"/>
            <a:ext cx="2970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Somos seres criados à imagem de Deus que devem refletir Seu caráter e revelar Sua bondade e Seu poder.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524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3768" y="2194007"/>
            <a:ext cx="5688632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PLANEJADOS</a:t>
            </a:r>
          </a:p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PARA VIVER</a:t>
            </a:r>
          </a:p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 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SENTIDO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91680" y="2226086"/>
            <a:ext cx="49560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pt-BR" sz="96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19675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Além de ensinar que estamos aqui por um motivo, Gênesis também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revela quem somos.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50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091" y="2132856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Até mesmo nosso corpo, embora marcado pelo pecado, é uma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criação de Deus e deve ser respeitado por isso: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709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99695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“Acaso não sabem que o corpo de vocês é santuário do Espírito Santo que habita em vocês, que lhes foi dado por Deus, e que vocês não são de si mesmos?”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62784" y="1295182"/>
            <a:ext cx="327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1 Coríntios 6:19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41277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mente e o corpo são aspectos inseparáveis de nossa existência.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Qualquer plano que tente trazer à tona o melhor da vida precisa levar em conta todos os aspectos de nossa humanidade complexa e fascinante.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828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3768" y="2194007"/>
            <a:ext cx="4752528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PLANEJADOS 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PARA VIVER</a:t>
            </a:r>
          </a:p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MILAGRE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91680" y="2226086"/>
            <a:ext cx="49560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pt-BR" sz="96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5472" y="1412776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complexidade de nosso ser total levou o salmista a escrever:</a:t>
            </a: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“Eu te louvo porque me fizeste de modo especial e admirável”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(Salmo 139:14).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01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3063103"/>
            <a:ext cx="779349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  <a:endParaRPr lang="pt-BR" sz="4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556792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Somos administradores do dom da vida.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tarefa mais importante do que viver com saúde em abundância,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fim de honrar o Criador, servir aos outros e aproveitar 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vida ao máximo.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321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4675" cy="721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95736" y="2636912"/>
            <a:ext cx="5544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</a:t>
            </a:r>
            <a:endParaRPr lang="pt-BR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231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6" name="Group 2"/>
          <p:cNvGrpSpPr>
            <a:grpSpLocks/>
          </p:cNvGrpSpPr>
          <p:nvPr/>
        </p:nvGrpSpPr>
        <p:grpSpPr bwMode="auto">
          <a:xfrm>
            <a:off x="44450" y="836613"/>
            <a:ext cx="4452938" cy="5545137"/>
            <a:chOff x="28" y="527"/>
            <a:chExt cx="2805" cy="3493"/>
          </a:xfrm>
        </p:grpSpPr>
        <p:pic>
          <p:nvPicPr>
            <p:cNvPr id="262147" name="Picture 3" descr="conhecere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527"/>
              <a:ext cx="2805" cy="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148" name="Picture 4" descr="joa8-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684"/>
              <a:ext cx="1225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336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42662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3383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68033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0486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13223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05506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124744"/>
            <a:ext cx="34010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 boa saúde é algo que todos desejamos; mas, infelizmente, muitas pessoas só percebem isso depois que a perdem. Você tem agora 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oportunidade de avaliar sua saúde e seu estilo de vida com cuidado.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00546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30516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7642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9738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373754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272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2745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7823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67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620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052736"/>
            <a:ext cx="6093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Senhor tem um plano extraordinário para sua vida. Ele tem a preocupação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pessoal de que você viva a vida em sua plenitude. Deseja que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você experimente alegria sem medida.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49909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 descr="L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3553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2" y="2327974"/>
            <a:ext cx="568863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PLANEJADOS PARA</a:t>
            </a:r>
          </a:p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 FELIZES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91680" y="2226086"/>
            <a:ext cx="49560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pt-BR" sz="96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81300" y="126876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livro de Gênesis, tudo tem um propósito, nada acontece por acaso. Não somos um simples aglomerado acidental de elementos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químicos combinados por acaso.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3045988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“Então o Senhor Deus formou o homem do pó da terra e soprou em suas narinas o fôlego de vida, e o homem se tornou um ser vivente”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22358" y="1264404"/>
            <a:ext cx="280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Gênesis 2:7</a:t>
            </a:r>
            <a:endParaRPr lang="pt-BR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052736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“Depois que a Terra com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abundante vida animal e vegetal fora suscitada à existência, o homem, a obra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coroadora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Criador, e aquele para quem 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linda Terra fora preparada, foi trazido em cena. A ele foi dado domínio sobre tudo que seus olhos poderiam contemplar.”</a:t>
            </a:r>
            <a:endParaRPr lang="pt-BR" sz="2400" dirty="0"/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Ellen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327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3768" y="2194007"/>
            <a:ext cx="5688632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PLANEJADOS</a:t>
            </a:r>
          </a:p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PARA VIVER EM 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HARMONIA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91680" y="2226086"/>
            <a:ext cx="49560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pt-BR" sz="96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strutura padrão">
  <a:themeElements>
    <a:clrScheme name="2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459</Words>
  <Application>Microsoft Office PowerPoint</Application>
  <PresentationFormat>Apresentação na tela (4:3)</PresentationFormat>
  <Paragraphs>59</Paragraphs>
  <Slides>41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Arial Black</vt:lpstr>
      <vt:lpstr>Calibri</vt:lpstr>
      <vt:lpstr>Times New Roman</vt:lpstr>
      <vt:lpstr>Tema do Office</vt:lpstr>
      <vt:lpstr>Estrutura padrão</vt:lpstr>
      <vt:lpstr>1_Estrutura padrão</vt:lpstr>
      <vt:lpstr>4_Estrutura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COM ESPERANCA</dc:title>
  <dc:subject>EVANGELISMO 2014</dc:subject>
  <dc:creator>Pr. MARCELO AUGUSTO DE CARVALHO</dc:creator>
  <cp:keywords>www.4tons.com</cp:keywords>
  <dc:description>COMÉRCIO PROIBIDO.USO PESSOAL</dc:description>
  <cp:lastModifiedBy>APV - Marcelo Augusto de Carvalho</cp:lastModifiedBy>
  <cp:revision>20</cp:revision>
  <dcterms:created xsi:type="dcterms:W3CDTF">2014-10-09T20:23:53Z</dcterms:created>
  <dcterms:modified xsi:type="dcterms:W3CDTF">2016-11-13T13:30:05Z</dcterms:modified>
  <cp:category>SM-SERMÕES</cp:category>
</cp:coreProperties>
</file>