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9048" autoAdjust="0"/>
  </p:normalViewPr>
  <p:slideViewPr>
    <p:cSldViewPr>
      <p:cViewPr varScale="1">
        <p:scale>
          <a:sx n="66" d="100"/>
          <a:sy n="66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D30E-98EE-4307-B2D2-99424D30DB50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D72D-DB45-4422-9862-08622DA4A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5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8D72D-DB45-4422-9862-08622DA4AD6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83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961" y="2708920"/>
            <a:ext cx="449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Haja firmamento no meio das águas e separação entre águas e águas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2080" y="1268760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Arial Black" panose="020B0A04020102020204" pitchFamily="34" charset="0"/>
              </a:rPr>
              <a:t>GÊNESIS 1:6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34010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 água pura é o nosso mais precioso mineral. É o mais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essencial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elementos do nosso corpo. Alguém pode perder até metade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suas proteínas, mas, se perder apenas a décima parte de sua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água, morrerá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Jonathan Forman.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908720"/>
            <a:ext cx="3401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Levando em conta que, em muitos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casos, a alimentação é pobre em alimentos crus, como, frutas, verduras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legumes, a necessidade real de água, diariamente, fica em torno de 6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8 copos.</a:t>
            </a: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988840"/>
            <a:ext cx="3401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outro líquido substitui a bênção que a água proporciona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organismo!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129</Words>
  <Application>Microsoft Office PowerPoint</Application>
  <PresentationFormat>Apresentação na tela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16</cp:revision>
  <dcterms:created xsi:type="dcterms:W3CDTF">2014-10-09T20:23:53Z</dcterms:created>
  <dcterms:modified xsi:type="dcterms:W3CDTF">2016-11-13T13:30:15Z</dcterms:modified>
  <cp:category>SM-SERMÕES</cp:category>
</cp:coreProperties>
</file>