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7" r:id="rId4"/>
    <p:sldId id="258" r:id="rId5"/>
    <p:sldId id="260" r:id="rId6"/>
    <p:sldId id="261" r:id="rId7"/>
    <p:sldId id="262" r:id="rId8"/>
    <p:sldId id="281" r:id="rId9"/>
    <p:sldId id="266" r:id="rId10"/>
    <p:sldId id="267" r:id="rId11"/>
    <p:sldId id="282" r:id="rId12"/>
    <p:sldId id="270" r:id="rId13"/>
    <p:sldId id="283" r:id="rId14"/>
    <p:sldId id="275" r:id="rId15"/>
    <p:sldId id="276" r:id="rId16"/>
    <p:sldId id="279" r:id="rId17"/>
    <p:sldId id="277" r:id="rId18"/>
    <p:sldId id="278" r:id="rId19"/>
    <p:sldId id="280" r:id="rId20"/>
    <p:sldId id="296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87971" autoAdjust="0"/>
  </p:normalViewPr>
  <p:slideViewPr>
    <p:cSldViewPr>
      <p:cViewPr varScale="1">
        <p:scale>
          <a:sx n="65" d="100"/>
          <a:sy n="65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9D0F2-D856-4E25-9B22-BA88D72283B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1BAA7-1D8B-449E-B6F7-33BF7ADBF4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140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 smtClean="0"/>
              <a:t>www.4tons.com</a:t>
            </a:r>
          </a:p>
          <a:p>
            <a:pPr algn="ctr"/>
            <a:r>
              <a:rPr lang="pt-BR" b="1" dirty="0" smtClean="0"/>
              <a:t>Pr. </a:t>
            </a:r>
            <a:r>
              <a:rPr lang="pt-BR" b="1" smtClean="0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1BAA7-1D8B-449E-B6F7-33BF7ADBF4A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44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9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9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5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D4478-8D25-4947-885B-1485869CC74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29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F74CD-0C45-7B4F-937E-30F3893427D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9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82D54-D646-2C47-8F11-AFEDE857AFD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46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B917C-7009-5A48-9C52-3C16FABC55B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71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4FC6D-E826-EF47-9900-1CE9D49530F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73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DE171-B6AD-B64B-8395-5DD60614598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39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A209F-EB06-B84F-9815-C948559C778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43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74AC-1C91-B341-BB34-E7F30B5F80B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7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6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BF4FE-ABF7-8344-A090-C0D1740A249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19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2E463-236A-F84C-85F3-A90C4CA3817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21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BE892-CC23-0348-B233-CC660DB16B1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8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9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8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5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73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0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3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0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956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15C80E-686B-0242-832B-4BE9760B838D}" type="slidenum">
              <a:rPr lang="pt-BR">
                <a:solidFill>
                  <a:srgbClr val="000000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1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9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55776" y="2636912"/>
            <a:ext cx="4752528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SOCIALMENTE AFETADOS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800810" y="2543158"/>
            <a:ext cx="495606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96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pt-BR" sz="96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7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72816"/>
            <a:ext cx="4248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Há pesquisas que relacionam o abuso e a violência em todas as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suas formas ao aumento da taxa de mortalidade e também a uma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influência sobre toda a comunidade.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050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55776" y="2636912"/>
            <a:ext cx="4752528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SOCIALMENTE AFETADOS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800810" y="2543158"/>
            <a:ext cx="495606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96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endParaRPr lang="pt-BR" sz="96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2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295574"/>
            <a:ext cx="4248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Nem todos que passam por relacionamentos abusivos desenvolverão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tais problemas de saúde. Por meio de algo que costuma ser chamado de resiliência, muitas pessoas conseguem superar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traumas, empregando mecanismos eficazes para lidar com as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situações difíceis.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01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3494953"/>
            <a:ext cx="4248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perdão e a gratidão podem ser bálsamos de cura e fatores de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proteção que nos capacitam a lidar com as doenças resultantes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relacionamentos abusivos.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4832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2708920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“Sejam bondosos e compassivos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uns para com os outros, perdoando-se mutuamente, assim como Deus os perdoou em Cristo”.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292080" y="1260049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 Black" panose="020B0A04020102020204" pitchFamily="34" charset="0"/>
              </a:rPr>
              <a:t>EFÉSIOS 4:32</a:t>
            </a:r>
            <a:endParaRPr lang="pt-BR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2852936"/>
            <a:ext cx="7793494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CONCLUSÃO</a:t>
            </a:r>
            <a:endParaRPr lang="pt-BR" sz="48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1412776"/>
            <a:ext cx="4680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Embora afetados pelo pecado física, mental, social e espiritualmente,</a:t>
            </a:r>
          </a:p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 seja, em todo nosso ser, ainda temos esperança.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14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7944" y="1916832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Quando nossa vida é quebrada em pedaços, podemos descobrir nova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esperança em um Deus que nos reconstrói e supre tudo aquilo que falta em nosso coração.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052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4675" cy="72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195736" y="2636912"/>
            <a:ext cx="55446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APELO</a:t>
            </a:r>
            <a:endParaRPr lang="pt-BR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1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1" descr="Jesus Oran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10053638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Imagem 2" descr="HolyFami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2688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33460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3" descr="_GodOfN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313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34929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" descr="Jesus Oran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-142875"/>
            <a:ext cx="10456863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94983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m 2" descr="J-17-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2153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m 2" descr="Jesus at the Crossroad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48049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1" descr="Gras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0987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3" descr="Lonlines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58580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m 2" descr="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6"/>
          <a:stretch>
            <a:fillRect/>
          </a:stretch>
        </p:blipFill>
        <p:spPr bwMode="auto">
          <a:xfrm>
            <a:off x="-285750" y="-28575"/>
            <a:ext cx="1001077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0382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m 2" descr="091rbjas03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0"/>
            <a:ext cx="622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31691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383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340768"/>
            <a:ext cx="3816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Nós fomos criados perfeitos, porém, a escolha caprichosa e voluntária que fizemos nos colocou no caminho do pecado e separados de Deus, e assim perdemos a quantidade e a qualidade de vida. Afetamos a totalidade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nossa existência.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m 1" descr="005lwjas03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72625" cy="79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82160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128597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55776" y="2308814"/>
            <a:ext cx="4464496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FISICAMENTE</a:t>
            </a:r>
          </a:p>
          <a:p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AFETADOS</a:t>
            </a:r>
            <a:endParaRPr lang="pt-BR" sz="40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025211" y="2185703"/>
            <a:ext cx="495606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96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endParaRPr lang="pt-BR" sz="96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99992" y="332656"/>
            <a:ext cx="36890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Pesquisas demonstram que relacionamentos de apoio fortalecem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sistema imunológico e aumentam nossa habilidade de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combater enfermidades e doenças.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3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2225" y="1700808"/>
            <a:ext cx="36890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exposição à violência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física, sexual ou emocional, ou ao estresse contínuo ligado ao abuso, está ligada a muitos problemas de saúde.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55776" y="2636912"/>
            <a:ext cx="4752528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MENTALMENTE AFETADOS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800810" y="2543158"/>
            <a:ext cx="495606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96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endParaRPr lang="pt-BR" sz="96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3671" y="2132856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vivência de maus-tratos na infância e a pobreza na juventude danificam o sistema imunológico.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268760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“O estresse é o câncer da mente.” (Dr. Lerner) </a:t>
            </a:r>
          </a:p>
          <a:p>
            <a:pPr algn="ctr"/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“Nove em cada dez enfermidades se originam na mente” (Ellen White)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693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Estrutura padrão">
  <a:themeElements>
    <a:clrScheme name="3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3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330</Words>
  <Application>Microsoft Office PowerPoint</Application>
  <PresentationFormat>Apresentação na tela (4:3)</PresentationFormat>
  <Paragraphs>42</Paragraphs>
  <Slides>31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ＭＳ Ｐゴシック</vt:lpstr>
      <vt:lpstr>Arial</vt:lpstr>
      <vt:lpstr>Arial Black</vt:lpstr>
      <vt:lpstr>Calibri</vt:lpstr>
      <vt:lpstr>Times New Roman</vt:lpstr>
      <vt:lpstr>Tema do Office</vt:lpstr>
      <vt:lpstr>3_Estrutura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VIVA COM ESPERANCA</dc:title>
  <dc:subject>EVANGELISMO 2014</dc:subject>
  <dc:creator>Pr. MARCELO AUGUSTO DE CARVALHO</dc:creator>
  <cp:keywords>www.4tons.com</cp:keywords>
  <dc:description>COMÉRCIO PROIBIDO.USO PESSOAL</dc:description>
  <cp:lastModifiedBy>APV - Marcelo Augusto de Carvalho</cp:lastModifiedBy>
  <cp:revision>20</cp:revision>
  <dcterms:created xsi:type="dcterms:W3CDTF">2014-10-09T20:23:53Z</dcterms:created>
  <dcterms:modified xsi:type="dcterms:W3CDTF">2016-11-13T13:32:26Z</dcterms:modified>
  <cp:category>SM-SERMÕES</cp:category>
</cp:coreProperties>
</file>