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8"/>
  </p:notesMasterIdLst>
  <p:sldIdLst>
    <p:sldId id="256" r:id="rId5"/>
    <p:sldId id="257" r:id="rId6"/>
    <p:sldId id="258" r:id="rId7"/>
    <p:sldId id="281" r:id="rId8"/>
    <p:sldId id="260" r:id="rId9"/>
    <p:sldId id="261" r:id="rId10"/>
    <p:sldId id="265" r:id="rId11"/>
    <p:sldId id="266" r:id="rId12"/>
    <p:sldId id="269" r:id="rId13"/>
    <p:sldId id="270" r:id="rId14"/>
    <p:sldId id="282" r:id="rId15"/>
    <p:sldId id="274" r:id="rId16"/>
    <p:sldId id="275" r:id="rId17"/>
    <p:sldId id="276" r:id="rId18"/>
    <p:sldId id="279" r:id="rId19"/>
    <p:sldId id="320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6176" autoAdjust="0"/>
  </p:normalViewPr>
  <p:slideViewPr>
    <p:cSldViewPr>
      <p:cViewPr varScale="1">
        <p:scale>
          <a:sx n="64" d="100"/>
          <a:sy n="64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5091C-439C-4410-86DA-7C8713317D2D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7DEF6-3FD7-4769-AEE1-0B3E76D03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38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 smtClean="0"/>
              <a:t>www.4tons.com</a:t>
            </a:r>
          </a:p>
          <a:p>
            <a:pPr algn="ctr"/>
            <a:r>
              <a:rPr lang="pt-BR" b="1" dirty="0" smtClean="0"/>
              <a:t>Pr. </a:t>
            </a:r>
            <a:r>
              <a:rPr lang="pt-BR" b="1" smtClean="0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DEF6-3FD7-4769-AEE1-0B3E76D03C3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61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DEF6-3FD7-4769-AEE1-0B3E76D03C3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81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9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9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5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ACFE8-DA31-0845-B921-F85CA75EA02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50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C022B-3B28-8647-AA21-08BA032FCB1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57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9ED4F-3419-8242-A78B-E6F1A8132A4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6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EC65-5DF4-D945-AF77-CC533D3259F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0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E69FA-C203-6843-A963-D24C6DCEA6D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27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4D3F5-B768-1B4A-8776-4260EBEFFD5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6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E568A-C5A4-0F47-B486-6B80903552DE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2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82A67-A736-6C4F-B700-8AD09ECA6DD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7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6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4C8DC-5608-2343-A3B0-A0B6064C216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51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9261C-36D2-4242-A6FD-C62FE8F0633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72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AE8F8-7590-E941-96C4-CA45956C3C2E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2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CD1680-8BA5-D940-A549-346FCCC8CEE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83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03EED-099C-6841-B7E9-0D75FA81498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67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8911DA-4CD9-AE4F-8B89-0269821C4B7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0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0598A-14EF-2B4A-AF99-31606769B6A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68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01377-D0A9-B841-ACCF-43A68E056BE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47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CB76C-BE4C-204D-BAB9-AFB1EBC5BEA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8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5A3278-8099-914D-B7C7-89E01DFB7A4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8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9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AB297-C51B-5F48-AC45-BF9350A7F95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19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87782-4E7A-DC4A-8C36-F411727ADD6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18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72DE-BF09-CC4B-9AD4-95F2C9896F5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2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64B-D4A9-314F-AAF3-0D395ACB108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10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D4478-8D25-4947-885B-1485869CC74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6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F74CD-0C45-7B4F-937E-30F3893427D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6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82D54-D646-2C47-8F11-AFEDE857AFD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2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B917C-7009-5A48-9C52-3C16FABC55B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42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4FC6D-E826-EF47-9900-1CE9D49530F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44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E171-B6AD-B64B-8395-5DD60614598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7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8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A209F-EB06-B84F-9815-C948559C778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68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74AC-1C91-B341-BB34-E7F30B5F80B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21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BF4FE-ABF7-8344-A090-C0D1740A249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14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2E463-236A-F84C-85F3-A90C4CA3817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42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BE892-CC23-0348-B233-CC660DB16B1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7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5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7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0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3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0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B16BA5-DB82-1D4C-806A-1E74A79ED92D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BDD532-6200-5941-A506-8A7C73D6A5A9}" type="slidenum">
              <a:rPr lang="pt-BR">
                <a:solidFill>
                  <a:srgbClr val="000000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7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956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15C80E-686B-0242-832B-4BE9760B838D}" type="slidenum">
              <a:rPr lang="pt-BR">
                <a:solidFill>
                  <a:srgbClr val="000000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3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340768"/>
            <a:ext cx="424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vez de morrer o pecador, morria em seu lugar um cordeiro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inocente, que iria tipificar o Cordeiro de Deus que tira o pecado do mundo. Ao Cristo morrer pelos pecadores, Ele manifestou um amor que não pode ser compreendido.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050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0424" y="1998755"/>
            <a:ext cx="424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Assim, Jesus, o Senhor Justiça Nossa, é o nosso competente Mediador,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diante da gloriosa Justiça de Deus. Que maravilhosa consolação. Somos representados no Céu. Nós temos um Amigo na corte.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817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5216" y="2399982"/>
            <a:ext cx="7793494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MEDIADOR E</a:t>
            </a:r>
          </a:p>
          <a:p>
            <a:pPr algn="ctr"/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SALVADOR</a:t>
            </a:r>
            <a:endParaRPr lang="pt-B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2276872"/>
            <a:ext cx="158417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73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2896898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“Deus deseja que todos os homens sejam salvos e cheguem ao pleno conhecimento da verdade. Porquanto, há um só Deus e um só Mediador entre Deus e os homens, Cristo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Jesus, homem.”</a:t>
            </a:r>
          </a:p>
          <a:p>
            <a:pPr algn="ctr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059675" y="1268760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I </a:t>
            </a:r>
            <a:r>
              <a:rPr lang="pt-BR" sz="3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TIMÓTEO </a:t>
            </a:r>
            <a:r>
              <a:rPr lang="pt-BR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2:4, </a:t>
            </a:r>
            <a:r>
              <a:rPr lang="pt-BR" sz="3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endParaRPr lang="pt-BR" sz="3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091" y="2132856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Bendito seja este Maravilhoso Deus que elaborou um plano com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tanta misericórdia e tão correto perante todo o Universo!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4832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556792"/>
            <a:ext cx="424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Quando Cristo ocupa lugar em nosso coração, sentimos tristeza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pelo pecado e somos impulsionados a seguir o exemplo de Cristo. E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outras pessoas verão a diferença que é viver uma vida reta e digna no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temor do Senhor.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778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4675" cy="72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95736" y="2636912"/>
            <a:ext cx="5544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APELO</a:t>
            </a:r>
            <a:endParaRPr lang="pt-BR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92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936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wt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76250"/>
            <a:ext cx="7704137" cy="583723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860373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098" name="Picture 2" descr="wt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04813"/>
            <a:ext cx="7775575" cy="5891212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93238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1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122" name="Picture 2" descr="C_ny1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t="23244" b="20976"/>
          <a:stretch>
            <a:fillRect/>
          </a:stretch>
        </p:blipFill>
        <p:spPr bwMode="auto">
          <a:xfrm>
            <a:off x="684213" y="476250"/>
            <a:ext cx="7667625" cy="57213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53426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146" name="Picture 2" descr="wtc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404813"/>
            <a:ext cx="6913563" cy="59197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94328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wtc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41350"/>
            <a:ext cx="7921625" cy="5334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02212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9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4" name="Picture 2" descr="fom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704850"/>
            <a:ext cx="7848600" cy="54483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70806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 descr="fom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763" y="317500"/>
            <a:ext cx="7296150" cy="60642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788600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2" name="Picture 2" descr="fom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582613"/>
            <a:ext cx="7704138" cy="53419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1359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266" name="Picture 2" descr="fom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782638"/>
            <a:ext cx="7848600" cy="53371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690657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0" name="Picture 2" descr="iraqi-war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53340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7977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2" descr="iraqi-war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53340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737936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1268278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Quantas vezes ficamos desmotivados perante os nossos fracassos e...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desistimos. Quer sejam as resoluções de Ano Novo, pequenos objetivos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dia a dia, ou grandes sonhos que acalentamos, todos estão sujeitos 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descumprimentos, erros e fracassos. Faz parte da vida.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338" name="Picture 2" descr="iraqi-war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3029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362" name="Picture 2" descr="iraqi-war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28644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386" name="Picture 2" descr="iraqi-war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404813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823764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0" name="Picture 2" descr="iraqi-war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0689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434" name="Picture 2" descr="iraqw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0350"/>
            <a:ext cx="4368800" cy="6223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786435" name="Picture 3" descr="iraqwa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836613"/>
            <a:ext cx="4586287" cy="50244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801598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New York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2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New York 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8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New York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9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New York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7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New York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6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26876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Histórias de quem caiu vezes sem conta e, mesmo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assim, nunca deixou de acreditar.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3528" y="2204864"/>
            <a:ext cx="39604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Albert Einstein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3528" y="2780928"/>
            <a:ext cx="39604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Alexander Graham Bell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0549" y="3356992"/>
            <a:ext cx="39604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Charlie Chaplin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30549" y="3933056"/>
            <a:ext cx="39604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Henry Ford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499992" y="2204864"/>
            <a:ext cx="39604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Ludwig van Beethoven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99992" y="2780928"/>
            <a:ext cx="39604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Michael Jordan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518963" y="3356991"/>
            <a:ext cx="39604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Steve Jobs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518963" y="3933056"/>
            <a:ext cx="39604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Ellen White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New York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2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74916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 descr="Jesus Or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10053638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2" descr="HolyFami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2688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32572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3" descr="_GodOfN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313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8476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 descr="Jesus Or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-142875"/>
            <a:ext cx="10456863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702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m 2" descr="J-17-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06685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2" descr="Jesus at the Crossroad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1229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1" descr="Gra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6028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3" descr="Lonlines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71296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m 2" descr="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>
            <a:fillRect/>
          </a:stretch>
        </p:blipFill>
        <p:spPr bwMode="auto">
          <a:xfrm>
            <a:off x="-285750" y="-28575"/>
            <a:ext cx="100107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3408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2564904"/>
            <a:ext cx="7793494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IMPORTANTE</a:t>
            </a:r>
          </a:p>
          <a:p>
            <a:pPr algn="ctr"/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PERGUNTA</a:t>
            </a:r>
            <a:endParaRPr lang="pt-B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2204864"/>
            <a:ext cx="49560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m 2" descr="091rbjas03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0"/>
            <a:ext cx="622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5156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438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m 1" descr="005lwjas03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72625" cy="79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5584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939572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00598" y="1771423"/>
            <a:ext cx="3689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Quem é o seu modelo de vida? É um artista do cinema? É um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astro da televisão? Quem é o seu exemplo?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2708919"/>
            <a:ext cx="7793494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NOSSO MAIOR EXEMPLO</a:t>
            </a:r>
            <a:endParaRPr lang="pt-B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2204864"/>
            <a:ext cx="1008112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2132856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JESUS É O NOSSO MAIOR EXEMPLO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7347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686488"/>
            <a:ext cx="7793494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PLANO DIVINO</a:t>
            </a:r>
            <a:endParaRPr lang="pt-B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9512" y="2276872"/>
            <a:ext cx="158417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trutura padrão">
  <a:themeElements>
    <a:clrScheme name="1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Estrutura padrã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strutura padrão">
  <a:themeElements>
    <a:clrScheme name="2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strutura padrão">
  <a:themeElements>
    <a:clrScheme name="3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344</Words>
  <Application>Microsoft Office PowerPoint</Application>
  <PresentationFormat>Apresentação na tela (4:3)</PresentationFormat>
  <Paragraphs>45</Paragraphs>
  <Slides>53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53</vt:i4>
      </vt:variant>
    </vt:vector>
  </HeadingPairs>
  <TitlesOfParts>
    <vt:vector size="62" baseType="lpstr">
      <vt:lpstr>ＭＳ Ｐゴシック</vt:lpstr>
      <vt:lpstr>Arial</vt:lpstr>
      <vt:lpstr>Arial Black</vt:lpstr>
      <vt:lpstr>Calibri</vt:lpstr>
      <vt:lpstr>Times New Roman</vt:lpstr>
      <vt:lpstr>Tema do Office</vt:lpstr>
      <vt:lpstr>1_Estrutura padrão</vt:lpstr>
      <vt:lpstr>2_Estrutura padrão</vt:lpstr>
      <vt:lpstr>3_Estrutura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 COM ESPERANCA</dc:title>
  <dc:subject>EVANGELISMO 2014</dc:subject>
  <dc:creator>Pr. MARCELO AUGUSTO DE CARVALHO</dc:creator>
  <cp:keywords>www.4tons.com</cp:keywords>
  <dc:description>COMÉRCIO PROIBIDO.USO PESSOAL</dc:description>
  <cp:lastModifiedBy>APV - Marcelo Augusto de Carvalho</cp:lastModifiedBy>
  <cp:revision>16</cp:revision>
  <dcterms:created xsi:type="dcterms:W3CDTF">2014-10-09T20:23:53Z</dcterms:created>
  <dcterms:modified xsi:type="dcterms:W3CDTF">2016-11-13T13:32:38Z</dcterms:modified>
  <cp:category>SM-SERMÕES</cp:category>
</cp:coreProperties>
</file>