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5817" autoAdjust="0"/>
  </p:normalViewPr>
  <p:slideViewPr>
    <p:cSldViewPr>
      <p:cViewPr varScale="1">
        <p:scale>
          <a:sx n="64" d="100"/>
          <a:sy n="64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5CF80-C173-4F91-936C-C97FB38FD045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19DA4-CFC3-4CA2-A38A-FC65AE58C4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8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 </a:t>
            </a:r>
            <a:r>
              <a:rPr lang="pt-BR" b="1" smtClean="0"/>
              <a:t>Marcelo Augusto de Carvalho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919DA4-CFC3-4CA2-A38A-FC65AE58C41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063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91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9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54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7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9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8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2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5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73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0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34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20B81-1539-402F-98DA-4260D3D27B06}" type="datetimeFigureOut">
              <a:rPr lang="pt-BR" smtClean="0"/>
              <a:t>13/11/2016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4BF7-9B4B-4BF7-8836-692C9D34FCF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9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1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2636912"/>
            <a:ext cx="701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“Portanto, meus irmãos, por causa da grande misericórdia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divina, peço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vocês se ofereçam completamente a Deus, como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sacrifício vivo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dedicado ao Seu serviço e agradável a Ele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48064" y="134076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ROMANOS 12:1,2</a:t>
            </a:r>
            <a:endParaRPr lang="pt-BR" sz="28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9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700808"/>
            <a:ext cx="34010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segredo está na união da vontade humana com o poder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Deus. Isto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nós podemos escolher! Certamente Deus não vai além dos limites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nossa vontade, para nos abençoar e salvar.</a:t>
            </a:r>
          </a:p>
        </p:txBody>
      </p:sp>
    </p:spTree>
    <p:extLst>
      <p:ext uri="{BB962C8B-B14F-4D97-AF65-F5344CB8AC3E}">
        <p14:creationId xmlns:p14="http://schemas.microsoft.com/office/powerpoint/2010/main" val="285274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8946" y="1700808"/>
            <a:ext cx="3401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 ser humano tomar consciência de que seu corpo foi criado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glorificar a Deus e refletir a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imagem...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2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38946" y="1700808"/>
            <a:ext cx="3401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...nada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neste mundo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desviará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de viver de forma a preservar a sua saúde acima de qualquer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outra coisa;</a:t>
            </a:r>
          </a:p>
        </p:txBody>
      </p:sp>
    </p:spTree>
    <p:extLst>
      <p:ext uri="{BB962C8B-B14F-4D97-AF65-F5344CB8AC3E}">
        <p14:creationId xmlns:p14="http://schemas.microsoft.com/office/powerpoint/2010/main" val="100691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5842" y="1268760"/>
            <a:ext cx="3401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pureza de vida, com vista às três dimensões da saúde (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mente, corpo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espírito), será conservada íntegra até a volta de Jesus.</a:t>
            </a:r>
          </a:p>
        </p:txBody>
      </p:sp>
    </p:spTree>
    <p:extLst>
      <p:ext uri="{BB962C8B-B14F-4D97-AF65-F5344CB8AC3E}">
        <p14:creationId xmlns:p14="http://schemas.microsoft.com/office/powerpoint/2010/main" val="286573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155</Words>
  <Application>Microsoft Office PowerPoint</Application>
  <PresentationFormat>Apresentação na tela (4:3)</PresentationFormat>
  <Paragraphs>12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VIVA COM ESPERANCA</dc:title>
  <dc:subject>EVANGELISMO 2014</dc:subject>
  <dc:creator>Pr. MARCELO AUGUSTO DE CARVALHO</dc:creator>
  <cp:keywords>www.4tons.com</cp:keywords>
  <dc:description>COMÉRCIO PROIBIDO.USO PESSOAL</dc:description>
  <cp:lastModifiedBy>APV - Marcelo Augusto de Carvalho</cp:lastModifiedBy>
  <cp:revision>17</cp:revision>
  <dcterms:created xsi:type="dcterms:W3CDTF">2014-10-09T20:23:53Z</dcterms:created>
  <dcterms:modified xsi:type="dcterms:W3CDTF">2016-11-13T13:32:49Z</dcterms:modified>
  <cp:category>SM-SERMÕES</cp:category>
</cp:coreProperties>
</file>