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7"/>
  </p:notesMasterIdLst>
  <p:sldIdLst>
    <p:sldId id="256" r:id="rId6"/>
    <p:sldId id="257" r:id="rId7"/>
    <p:sldId id="258" r:id="rId8"/>
    <p:sldId id="283" r:id="rId9"/>
    <p:sldId id="289" r:id="rId10"/>
    <p:sldId id="261" r:id="rId11"/>
    <p:sldId id="284" r:id="rId12"/>
    <p:sldId id="285" r:id="rId13"/>
    <p:sldId id="265" r:id="rId14"/>
    <p:sldId id="266" r:id="rId15"/>
    <p:sldId id="286" r:id="rId16"/>
    <p:sldId id="287" r:id="rId17"/>
    <p:sldId id="288" r:id="rId18"/>
    <p:sldId id="270" r:id="rId19"/>
    <p:sldId id="282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6715" autoAdjust="0"/>
  </p:normalViewPr>
  <p:slideViewPr>
    <p:cSldViewPr>
      <p:cViewPr varScale="1">
        <p:scale>
          <a:sx n="64" d="100"/>
          <a:sy n="64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091C-439C-4410-86DA-7C8713317D2D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7DEF6-3FD7-4769-AEE1-0B3E76D03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3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DEF6-3FD7-4769-AEE1-0B3E76D03C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7DEF6-3FD7-4769-AEE1-0B3E76D03C3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81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CFE8-DA31-0845-B921-F85CA75EA02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5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022B-3B28-8647-AA21-08BA032FCB1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4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9ED4F-3419-8242-A78B-E6F1A8132A4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EC65-5DF4-D945-AF77-CC533D3259F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9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69FA-C203-6843-A963-D24C6DCEA6D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D3F5-B768-1B4A-8776-4260EBEFFD5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568A-C5A4-0F47-B486-6B80903552D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2A67-A736-6C4F-B700-8AD09ECA6DD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2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C8DC-5608-2343-A3B0-A0B6064C216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9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261C-36D2-4242-A6FD-C62FE8F063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4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E8F8-7590-E941-96C4-CA45956C3C2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2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D1680-8BA5-D940-A549-346FCCC8CEE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49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03EED-099C-6841-B7E9-0D75FA81498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9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911DA-4CD9-AE4F-8B89-0269821C4B7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5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0598A-14EF-2B4A-AF99-31606769B6A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01377-D0A9-B841-ACCF-43A68E056BE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16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B76C-BE4C-204D-BAB9-AFB1EBC5BEA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67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A3278-8099-914D-B7C7-89E01DFB7A4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AB297-C51B-5F48-AC45-BF9350A7F95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4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87782-4E7A-DC4A-8C36-F411727ADD6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13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E72DE-BF09-CC4B-9AD4-95F2C9896F5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D064B-D4A9-314F-AAF3-0D395ACB108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27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D4478-8D25-4947-885B-1485869CC74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74CD-0C45-7B4F-937E-30F3893427D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82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82D54-D646-2C47-8F11-AFEDE857AFD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07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B917C-7009-5A48-9C52-3C16FABC55B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74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FC6D-E826-EF47-9900-1CE9D49530F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46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DE171-B6AD-B64B-8395-5DD60614598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A209F-EB06-B84F-9815-C948559C778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7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974AC-1C91-B341-BB34-E7F30B5F80B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4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BF4FE-ABF7-8344-A090-C0D1740A249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59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2E463-236A-F84C-85F3-A90C4CA3817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41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BE892-CC23-0348-B233-CC660DB16B1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31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0D89-F149-A249-926D-CACA54FD8EC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5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1D784-500B-3747-AEE8-031743B4999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52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E0AB-7B38-A344-9E94-AEC5BF9BAB1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3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C449-8363-2943-B1C8-EF4E89356FD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04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4AA1-9FA6-7B4A-A78D-26D05A568BF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D8CB4-BDB2-3140-A761-A639C2E808E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93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11098-41DC-3D4A-98BC-DBB7C31CBAA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8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D288F-7378-0A45-8CF0-2695A880406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48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B0AD-389A-E74E-BAED-B1A3EB042A1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61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2BA67-4E0B-1F44-8157-E8A5D2BF7BD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05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8154-B99A-7F4B-B8BF-413D7DAEDFF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16BA5-DB82-1D4C-806A-1E74A79ED92D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BDD532-6200-5941-A506-8A7C73D6A5A9}" type="slidenum">
              <a:rPr lang="pt-BR">
                <a:solidFill>
                  <a:srgbClr val="000000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95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15C80E-686B-0242-832B-4BE9760B838D}" type="slidenum">
              <a:rPr lang="pt-BR">
                <a:solidFill>
                  <a:srgbClr val="000000"/>
                </a:solidFill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D949D-90F6-E346-9AAB-224521864DC9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2377" y="2591681"/>
            <a:ext cx="662473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Milagres sobrenaturais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61706" y="3671802"/>
            <a:ext cx="662473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Milagres naturais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96824" y="242088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pt-BR" sz="5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350252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pt-BR" sz="5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636912"/>
            <a:ext cx="368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milagre sobrenatural é quando Deus rompe as leis da natureza.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90131" y="836712"/>
            <a:ext cx="3689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o que é um milagre natural? É quando você vai a Jesus com seu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coração cheio de medo e Jesus arranca o medo do seu coração e 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substitui pela paz.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8219" y="2822400"/>
            <a:ext cx="648072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ILUSTRAÇÃO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5033" y="2391513"/>
            <a:ext cx="100811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1700808"/>
            <a:ext cx="3042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“Quando estamos com medo, esperamos pouco, e Deus não lhe pode dar mais do que você espera!”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50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9388" y="170080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Tirou o medo do seu coração e agora, com coragem, enfrentou 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dificuldades, as lutas, foi atrás e saiu vitoriosa.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817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4675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2636912"/>
            <a:ext cx="554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</a:t>
            </a:r>
            <a:endParaRPr lang="pt-B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7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wt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76250"/>
            <a:ext cx="7704137" cy="58372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24987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8" name="Picture 2" descr="wt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7775575" cy="58912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8842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2" name="Picture 2" descr="C_ny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t="23244" b="20976"/>
          <a:stretch>
            <a:fillRect/>
          </a:stretch>
        </p:blipFill>
        <p:spPr bwMode="auto">
          <a:xfrm>
            <a:off x="684213" y="476250"/>
            <a:ext cx="7667625" cy="57213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315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wt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4813"/>
            <a:ext cx="6913563" cy="59197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98316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 descr="wt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41350"/>
            <a:ext cx="7921625" cy="5334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0543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7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4" name="Picture 2" descr="fo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704850"/>
            <a:ext cx="7848600" cy="54483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880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 descr="fo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317500"/>
            <a:ext cx="7296150" cy="60642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22103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fom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582613"/>
            <a:ext cx="7704138" cy="53419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851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6" name="Picture 2" descr="fom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82638"/>
            <a:ext cx="7848600" cy="53371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6085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0" name="Picture 2" descr="iraqi-wa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533400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900221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2" descr="iraqi-wa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533400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95040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972157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“Justificados pois mediante a fé temos paz com Deus por meio de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Senhor Jesus Cristo.”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30512" y="1260049"/>
            <a:ext cx="307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Romanos </a:t>
            </a:r>
            <a:r>
              <a:rPr lang="pt-BR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5:1</a:t>
            </a:r>
            <a:endParaRPr lang="pt-BR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8" name="Picture 2" descr="iraqi-war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76250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3733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62" name="Picture 2" descr="iraqi-war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76250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5826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 descr="iraqi-war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04813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28900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410" name="Picture 2" descr="iraqi-war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476250"/>
            <a:ext cx="8331200" cy="579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15364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 descr="iraq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4368800" cy="6223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786435" name="Picture 3" descr="iraqw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836613"/>
            <a:ext cx="4586287" cy="50244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137582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4121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2" descr="Jesus at the Crossroad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14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 descr="Gra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619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3" descr="Lonlines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244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2" descr="Jes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>
            <a:fillRect/>
          </a:stretch>
        </p:blipFill>
        <p:spPr bwMode="auto">
          <a:xfrm>
            <a:off x="-285750" y="-28575"/>
            <a:ext cx="100107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882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26876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você vai a Jesus,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você entrega a vida a Jesus, Ele lhe dá um presente, e esse presente se chama Paz.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91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L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7053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1812" y="2206847"/>
            <a:ext cx="648072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JESUS</a:t>
            </a:r>
          </a:p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DÁ A PAZ?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85033" y="2206847"/>
            <a:ext cx="100811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268760"/>
            <a:ext cx="3689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um simples motivo: porque quando adão e Eva pecaram, quando o pecado entrou neste mundo, o primeiro sentimento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negativo que o inimigo colocou no coração de Adão e Eva foi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medo, que é o contrário da paz.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9847" y="1412776"/>
            <a:ext cx="669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coração cheio de medo o leva a se esconder; você não consegue levantar a cabeça para enxergar o sol, o dia, o mundo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vitórias que Deus quer lhe oferecer.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3113" y="1844824"/>
            <a:ext cx="3689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sabe que com paz no coração você vai ser o grande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 que Deus vai usar para operar os grandes milagres em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1812" y="2206847"/>
            <a:ext cx="648072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HÁ DOIS TIPOS DE</a:t>
            </a:r>
          </a:p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MILAGRES QUE DEUS REALIZA:</a:t>
            </a:r>
            <a:endParaRPr lang="pt-BR" sz="4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5033" y="2391513"/>
            <a:ext cx="100811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pt-BR" sz="96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280</Words>
  <Application>Microsoft Office PowerPoint</Application>
  <PresentationFormat>Apresentação na tela (4:3)</PresentationFormat>
  <Paragraphs>37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Arial Black</vt:lpstr>
      <vt:lpstr>Calibri</vt:lpstr>
      <vt:lpstr>Times New Roman</vt:lpstr>
      <vt:lpstr>Tema do Office</vt:lpstr>
      <vt:lpstr>1_Estrutura padrão</vt:lpstr>
      <vt:lpstr>2_Estrutura padrão</vt:lpstr>
      <vt:lpstr>3_Estrutura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20</cp:revision>
  <dcterms:created xsi:type="dcterms:W3CDTF">2014-10-09T20:23:53Z</dcterms:created>
  <dcterms:modified xsi:type="dcterms:W3CDTF">2016-11-13T13:32:59Z</dcterms:modified>
  <cp:category>SM-SERMÕES</cp:category>
</cp:coreProperties>
</file>