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7253" autoAdjust="0"/>
  </p:normalViewPr>
  <p:slideViewPr>
    <p:cSldViewPr>
      <p:cViewPr varScale="1">
        <p:scale>
          <a:sx n="65" d="100"/>
          <a:sy n="65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BC0D-9F6B-4688-8AC6-9FCE222AB3D5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C738D-67C5-46AC-9E6D-73F58F641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738D-67C5-46AC-9E6D-73F58F64136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4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2982435"/>
            <a:ext cx="4495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 fez Deus o sol para governar o dia e a lua para governar a noite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8618" y="1310944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GÊNESIS 1:15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1412776"/>
            <a:ext cx="3401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banhos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sol, aplicados corretamente, são poderosos remédios para doenças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Dr.l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H.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Kellog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3623" y="1412776"/>
            <a:ext cx="3761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exposição prudente aos raios solares tem funções preventivas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curativas, trazendo ao organismo, muitos benefícios. * EQUILIBRA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CIRCULAÇÃO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6331" y="1412776"/>
            <a:ext cx="3401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calor do sol favorece a dilatação dos vasos sanguíneos da pele.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sangue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atraído para a pele, proporciona eliminação de substâncias tóxicas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prejudicam a saúde.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0165" y="404664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quartos de dormir devem receber luz solar todos os dias.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hábito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acabará com os micróbios, dará vigor e saúde aos membros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família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imprimirá ao ambiente um tom alegre de saúde, vida e felicidade.</a:t>
            </a:r>
          </a:p>
        </p:txBody>
      </p:sp>
    </p:spTree>
    <p:extLst>
      <p:ext uri="{BB962C8B-B14F-4D97-AF65-F5344CB8AC3E}">
        <p14:creationId xmlns:p14="http://schemas.microsoft.com/office/powerpoint/2010/main" val="28657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144</Words>
  <Application>Microsoft Office PowerPoint</Application>
  <PresentationFormat>Apresentação na tela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16</cp:revision>
  <dcterms:created xsi:type="dcterms:W3CDTF">2014-10-09T20:23:53Z</dcterms:created>
  <dcterms:modified xsi:type="dcterms:W3CDTF">2016-11-13T13:33:09Z</dcterms:modified>
  <cp:category>SM-SERMÕES</cp:category>
</cp:coreProperties>
</file>