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4"/>
  </p:notesMasterIdLst>
  <p:sldIdLst>
    <p:sldId id="256" r:id="rId5"/>
    <p:sldId id="257" r:id="rId6"/>
    <p:sldId id="258" r:id="rId7"/>
    <p:sldId id="283" r:id="rId8"/>
    <p:sldId id="290" r:id="rId9"/>
    <p:sldId id="291" r:id="rId10"/>
    <p:sldId id="289" r:id="rId11"/>
    <p:sldId id="261" r:id="rId12"/>
    <p:sldId id="265" r:id="rId13"/>
    <p:sldId id="286" r:id="rId14"/>
    <p:sldId id="287" r:id="rId15"/>
    <p:sldId id="292" r:id="rId16"/>
    <p:sldId id="288" r:id="rId17"/>
    <p:sldId id="270" r:id="rId18"/>
    <p:sldId id="28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8689" autoAdjust="0"/>
  </p:normalViewPr>
  <p:slideViewPr>
    <p:cSldViewPr>
      <p:cViewPr varScale="1">
        <p:scale>
          <a:sx n="66" d="100"/>
          <a:sy n="66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5091C-439C-4410-86DA-7C8713317D2D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7DEF6-3FD7-4769-AEE1-0B3E76D03C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38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 smtClean="0"/>
              <a:t>www.4tons.com</a:t>
            </a:r>
          </a:p>
          <a:p>
            <a:pPr algn="ctr"/>
            <a:r>
              <a:rPr lang="pt-BR" b="1" dirty="0" smtClean="0"/>
              <a:t>Pr. </a:t>
            </a:r>
            <a:r>
              <a:rPr lang="pt-BR" b="1" smtClean="0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DEF6-3FD7-4769-AEE1-0B3E76D03C3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792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7DEF6-3FD7-4769-AEE1-0B3E76D03C3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81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9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9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5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8B1DC-B79A-3147-97B0-FC80121CF33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15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C948D-1337-C24C-8D95-71C5BB2CB14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47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75BAA-82A1-A143-AC8D-543FDDF451E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19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2FF66-CAC3-E847-B697-0A92E6699C3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87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A7F86-3D60-4C4A-8722-589C9BF73D3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75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FCC18-2DAF-654E-AD8F-4E26FA7E1F8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07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BBE39-6D64-D943-8124-559DA72E6C1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43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B8170-84A0-0E47-AE50-C530CF58196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3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6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C3484-AFA7-F148-B76B-74B281B375A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05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A76EA-228E-9944-BB8A-513E274A03F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48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FF07B-4A9A-D24B-8748-7F2D79D6EF5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73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CD1680-8BA5-D940-A549-346FCCC8CEE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34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03EED-099C-6841-B7E9-0D75FA81498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34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8911DA-4CD9-AE4F-8B89-0269821C4B7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89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0598A-14EF-2B4A-AF99-31606769B6A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37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01377-D0A9-B841-ACCF-43A68E056BE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62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CB76C-BE4C-204D-BAB9-AFB1EBC5BEA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39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5A3278-8099-914D-B7C7-89E01DFB7A4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4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9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AB297-C51B-5F48-AC45-BF9350A7F95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42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87782-4E7A-DC4A-8C36-F411727ADD6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9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72DE-BF09-CC4B-9AD4-95F2C9896F5B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71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64B-D4A9-314F-AAF3-0D395ACB108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59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D4478-8D25-4947-885B-1485869CC740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84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F74CD-0C45-7B4F-937E-30F3893427D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82D54-D646-2C47-8F11-AFEDE857AFD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20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B917C-7009-5A48-9C52-3C16FABC55B4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82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4FC6D-E826-EF47-9900-1CE9D49530F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37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E171-B6AD-B64B-8395-5DD606145981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8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A209F-EB06-B84F-9815-C948559C778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75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974AC-1C91-B341-BB34-E7F30B5F80B5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42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BF4FE-ABF7-8344-A090-C0D1740A249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73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2E463-236A-F84C-85F3-A90C4CA3817F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17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BE892-CC23-0348-B233-CC660DB16B1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5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5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73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0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3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0B81-1539-402F-98DA-4260D3D27B06}" type="datetimeFigureOut">
              <a:rPr lang="pt-BR" smtClean="0"/>
              <a:t>13/11/2016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74BF7-9B4B-4BF7-8836-692C9D34FC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0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5640DF-D63E-5E49-AD2B-A1760F7B4101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0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BDD532-6200-5941-A506-8A7C73D6A5A9}" type="slidenum">
              <a:rPr lang="pt-BR">
                <a:solidFill>
                  <a:srgbClr val="000000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5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956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15C80E-686B-0242-832B-4BE9760B838D}" type="slidenum">
              <a:rPr lang="pt-BR">
                <a:solidFill>
                  <a:srgbClr val="000000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9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2924944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“Então formou o Senhor Deus ao homem do pó da terra, e lhe soprou nas narinas o fôlego de vida,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o homem passou a ser alma vivente.”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484184" y="1340768"/>
            <a:ext cx="2805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Gênesis 2:7</a:t>
            </a:r>
            <a:endParaRPr lang="pt-BR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9712" y="2924944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“[...] e o pó volte à terra, como o era, e o espírito volte a Deus, que o deu. “ 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076056" y="134076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Eclesiastes 12:7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636912"/>
            <a:ext cx="3689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homem saiu da terra, foi feito da terra,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volta para a terra e o sopro de vida volta para Deus.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98219" y="2822400"/>
            <a:ext cx="648072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CUIDADO COM</a:t>
            </a:r>
          </a:p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OS ENGANOS</a:t>
            </a:r>
            <a:endParaRPr lang="pt-BR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9090" y="2348880"/>
            <a:ext cx="7982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“Porque os vivos sabem que hão de morrer, mas os mortos não sabem cousa nenhuma, nem tão pouco terão eles recompensa, porque a sua memória jaz no esquecimento. Amor, ódio e inveja para eles já pereceram; para sempre não têm eles parte em cousa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alguma do que se faz debaixo do sol.”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076056" y="940078"/>
            <a:ext cx="335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Eclesiastes 9:5 e 6</a:t>
            </a:r>
            <a:endParaRPr lang="pt-B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2276872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“E foi expulso o grande dragão, a antiga serpente, que se chama diabo e Satanás, o sedutor de todo o mundo, sim, foi atirado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a terra e, com ele, os seus anjos.”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220072" y="90872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Apocalipse 12:9</a:t>
            </a:r>
            <a:endParaRPr lang="pt-B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916832"/>
            <a:ext cx="78359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“Não queremos, porém, irmãos, que sejais ignorantes com respeito aos que dormem,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não vos entristecerdes como os demais, que não têm esperança. Pois se cremos que Jesus morreu e ressuscitou, assim também Deus, mediante Jesus, trará juntamente em sua companhia os que dormem... Porquanto 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Senhor mesmo, dada a sua palavra de ordem, ouvida a voz do arcanjo, e ressoada a trombeta de Deus, descerá dos céus, e os mortos em Cristo ressuscitarão primeiro [...]”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04049" y="838453"/>
            <a:ext cx="351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 Black" panose="020B0A04020102020204" pitchFamily="34" charset="0"/>
                <a:cs typeface="Arial" panose="020B0604020202020204" pitchFamily="34" charset="0"/>
              </a:rPr>
              <a:t>I Tessalonicenses 4:13, 14 e 16</a:t>
            </a:r>
            <a:endParaRPr lang="pt-B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2822400"/>
            <a:ext cx="648072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GRANDE ESPERANÇA</a:t>
            </a:r>
            <a:endParaRPr lang="pt-BR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263841"/>
            <a:ext cx="5328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os que morreram em Cristo ressuscitarão para encontrar seu Salvador voltando em glória e majestade. Neste dia você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poderá abraçar seu pai, sua mãe, seu filho.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051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4675" cy="72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95736" y="2636912"/>
            <a:ext cx="55446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APELO</a:t>
            </a:r>
            <a:endParaRPr lang="pt-BR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1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6496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New York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New York 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6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New York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New York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New York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7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New York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0428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 descr="Jesus Or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10053638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2" descr="HolyFami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2688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26324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3" descr="_GodOfNat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313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5467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35696" y="2708920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“Mandaram, pois, as irmãs de Lázaro, dizer a Jesus: Senhor, está enfermo aquele a quem amas.”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36096" y="126876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João 11:3</a:t>
            </a:r>
            <a:endParaRPr lang="pt-BR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 descr="Jesus Oran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-142875"/>
            <a:ext cx="10456863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46088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m 2" descr="J-17-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5148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2" descr="Jesus at the Crossroad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8295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1" descr="Gras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0524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m 3" descr="Lonlines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14026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m 2" descr="Je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>
            <a:fillRect/>
          </a:stretch>
        </p:blipFill>
        <p:spPr bwMode="auto">
          <a:xfrm>
            <a:off x="-285750" y="-28575"/>
            <a:ext cx="1001077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43840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m 2" descr="091rbjas03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0"/>
            <a:ext cx="622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25508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97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m 1" descr="005lwjas03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72625" cy="79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51246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165001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2107699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Nenhuma enfermidade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tem origem em Deus e não é uma maldição divina como alguns pensam.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1844824"/>
            <a:ext cx="410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Deus estabeleceu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princípios preservadores da vida que devem ser respeitados para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assim se obter uma vida abundante e feliz.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60032" y="2094051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Sempre é assim: o que Deus tem para nós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 maior do que esperamos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dEle.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91680" y="2564904"/>
            <a:ext cx="648072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DEUS CHEGA NA HORA CERTA</a:t>
            </a:r>
          </a:p>
        </p:txBody>
      </p:sp>
    </p:spTree>
    <p:extLst>
      <p:ext uri="{BB962C8B-B14F-4D97-AF65-F5344CB8AC3E}">
        <p14:creationId xmlns:p14="http://schemas.microsoft.com/office/powerpoint/2010/main" val="13572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02151" y="1124744"/>
            <a:ext cx="36890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seu sonho</a:t>
            </a:r>
          </a:p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ainda não se realizou, espere um pouco mais. Dê uma chance a Deus. Os planos </a:t>
            </a:r>
            <a:r>
              <a:rPr lang="pt-BR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dEle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são sempre maiores que os nossos planos.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3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1812" y="2636912"/>
            <a:ext cx="648072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RESSURREIÇÃO</a:t>
            </a:r>
          </a:p>
          <a:p>
            <a:r>
              <a:rPr lang="pt-BR" sz="4000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 A VIDA</a:t>
            </a:r>
            <a:endParaRPr lang="pt-BR" sz="4000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strutura padrão">
  <a:themeElements>
    <a:clrScheme name="2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strutura padrão">
  <a:themeElements>
    <a:clrScheme name="3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456</Words>
  <Application>Microsoft Office PowerPoint</Application>
  <PresentationFormat>Apresentação na tela (4:3)</PresentationFormat>
  <Paragraphs>41</Paragraphs>
  <Slides>39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ＭＳ Ｐゴシック</vt:lpstr>
      <vt:lpstr>Arial</vt:lpstr>
      <vt:lpstr>Arial Black</vt:lpstr>
      <vt:lpstr>Calibri</vt:lpstr>
      <vt:lpstr>Times New Roman</vt:lpstr>
      <vt:lpstr>Tema do Office</vt:lpstr>
      <vt:lpstr>Estrutura padrão</vt:lpstr>
      <vt:lpstr>2_Estrutura padrão</vt:lpstr>
      <vt:lpstr>3_Estrutura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 COM ESPERANCA</dc:title>
  <dc:subject>EVANGELISMO 2014</dc:subject>
  <dc:creator>Pr. MARCELO AUGUSTO DE CARVALHO</dc:creator>
  <cp:keywords>www.4tons.com</cp:keywords>
  <dc:description>COMÉRCIO PROIBIDO.USO PESSOAL</dc:description>
  <cp:lastModifiedBy>APV - Marcelo Augusto de Carvalho</cp:lastModifiedBy>
  <cp:revision>21</cp:revision>
  <dcterms:created xsi:type="dcterms:W3CDTF">2014-10-09T20:23:53Z</dcterms:created>
  <dcterms:modified xsi:type="dcterms:W3CDTF">2016-11-13T13:33:20Z</dcterms:modified>
  <cp:category>SM-SERMÕES</cp:category>
</cp:coreProperties>
</file>