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8510" autoAdjust="0"/>
  </p:normalViewPr>
  <p:slideViewPr>
    <p:cSldViewPr>
      <p:cViewPr varScale="1">
        <p:scale>
          <a:sx n="66" d="100"/>
          <a:sy n="66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3FDEC-E267-4572-8E4E-693BEBD3A3E8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36FD8-2B75-473D-946A-5F13F7799F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89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FD8-2B75-473D-946A-5F13F7799F3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48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5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6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9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8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7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4262" y="1412776"/>
            <a:ext cx="4495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alimentação precisa ser planejada. A mais importante deve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refeição matinal. A energia necessária para enfrentar o dia deve ser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promovida logo cedo.</a:t>
            </a:r>
          </a:p>
        </p:txBody>
      </p:sp>
    </p:spTree>
    <p:extLst>
      <p:ext uri="{BB962C8B-B14F-4D97-AF65-F5344CB8AC3E}">
        <p14:creationId xmlns:p14="http://schemas.microsoft.com/office/powerpoint/2010/main" val="29149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764704"/>
            <a:ext cx="34010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Meio dia é hora do reabastecimento para o restante das tarefas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dia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Convém uma alimentação adequada, pois tem uma tarde pela frente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se gastar energia.</a:t>
            </a:r>
          </a:p>
        </p:txBody>
      </p:sp>
    </p:spTree>
    <p:extLst>
      <p:ext uri="{BB962C8B-B14F-4D97-AF65-F5344CB8AC3E}">
        <p14:creationId xmlns:p14="http://schemas.microsoft.com/office/powerpoint/2010/main" val="28527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908720"/>
            <a:ext cx="34010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terceira refeição, nada de sobrecarregar o aparelho digestivo, primeiramente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não há mais necessidade de tanta energia para as horas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finais do dia.</a:t>
            </a:r>
          </a:p>
        </p:txBody>
      </p:sp>
    </p:spTree>
    <p:extLst>
      <p:ext uri="{BB962C8B-B14F-4D97-AF65-F5344CB8AC3E}">
        <p14:creationId xmlns:p14="http://schemas.microsoft.com/office/powerpoint/2010/main" val="10069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38946" y="1700808"/>
            <a:ext cx="3401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glutonaria é mais desastrosa que a fome. Ela arruína as percepções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mente e destrói o caráter.</a:t>
            </a:r>
          </a:p>
        </p:txBody>
      </p:sp>
    </p:spTree>
    <p:extLst>
      <p:ext uri="{BB962C8B-B14F-4D97-AF65-F5344CB8AC3E}">
        <p14:creationId xmlns:p14="http://schemas.microsoft.com/office/powerpoint/2010/main" val="28657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113</Words>
  <Application>Microsoft Office PowerPoint</Application>
  <PresentationFormat>Apresentação na tela (4:3)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COM ESPERANCA</dc:title>
  <dc:subject>EVANGELISMO 2014</dc:subject>
  <dc:creator>Pr. MARCELO AUGUSTO DE CARVALHO</dc:creator>
  <cp:keywords>www.4tons.com</cp:keywords>
  <dc:description>COMÉRCIO PROIBIDO.USO PESSOAL</dc:description>
  <cp:lastModifiedBy>APV - Marcelo Augusto de Carvalho</cp:lastModifiedBy>
  <cp:revision>17</cp:revision>
  <dcterms:created xsi:type="dcterms:W3CDTF">2014-10-09T20:23:53Z</dcterms:created>
  <dcterms:modified xsi:type="dcterms:W3CDTF">2016-11-13T13:33:30Z</dcterms:modified>
  <cp:category>SM-SERMÕES</cp:category>
</cp:coreProperties>
</file>