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9587" autoAdjust="0"/>
  </p:normalViewPr>
  <p:slideViewPr>
    <p:cSldViewPr>
      <p:cViewPr varScale="1">
        <p:scale>
          <a:sx n="67" d="100"/>
          <a:sy n="67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B58A4-B660-4747-A60D-0B61C88B40C1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8DA9-AD74-41AB-B403-5664EE551F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59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8DA9-AD74-41AB-B403-5664EE551F8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1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4262" y="1412776"/>
            <a:ext cx="4495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homem foi criado para ser ativo. Foi-lhe dado juntas que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curvam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músculos que se movimentam.</a:t>
            </a: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692696"/>
            <a:ext cx="41930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Exercícios físicos aumentam o número e tamanho dos vasos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sanguíneos,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significa mais oxigênio para as células do corpo, para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pessoa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tenha maior resistência às doenças.</a:t>
            </a:r>
          </a:p>
        </p:txBody>
      </p:sp>
    </p:spTree>
    <p:extLst>
      <p:ext uri="{BB962C8B-B14F-4D97-AF65-F5344CB8AC3E}">
        <p14:creationId xmlns:p14="http://schemas.microsoft.com/office/powerpoint/2010/main" val="28527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00808"/>
            <a:ext cx="3761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caminhar de maneira descontraída, sem cronometrar o tempo, </a:t>
            </a:r>
            <a:r>
              <a:rPr lang="pt-BR" sz="2400" b="1" dirty="0" smtClean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traz melhor </a:t>
            </a:r>
            <a:r>
              <a:rPr lang="pt-BR" sz="2400" b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 do que correr.</a:t>
            </a:r>
          </a:p>
        </p:txBody>
      </p:sp>
    </p:spTree>
    <p:extLst>
      <p:ext uri="{BB962C8B-B14F-4D97-AF65-F5344CB8AC3E}">
        <p14:creationId xmlns:p14="http://schemas.microsoft.com/office/powerpoint/2010/main" val="7642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34010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próprio Jesus estabeleceu um exemplo de atividade física. Durante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maior parte de Sua vida, envolveu-Se em labores manuais como carpinteiro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e, durante Seu ministério, caminhou pelas estradas da Palestina.</a:t>
            </a:r>
          </a:p>
        </p:txBody>
      </p:sp>
    </p:spTree>
    <p:extLst>
      <p:ext uri="{BB962C8B-B14F-4D97-AF65-F5344CB8AC3E}">
        <p14:creationId xmlns:p14="http://schemas.microsoft.com/office/powerpoint/2010/main" val="1006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114</Words>
  <Application>Microsoft Office PowerPoint</Application>
  <PresentationFormat>Apresentação na tela (4:3)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19</cp:revision>
  <dcterms:created xsi:type="dcterms:W3CDTF">2014-10-09T20:23:53Z</dcterms:created>
  <dcterms:modified xsi:type="dcterms:W3CDTF">2016-11-13T13:33:42Z</dcterms:modified>
  <cp:category>SM-SERMÕES</cp:category>
</cp:coreProperties>
</file>