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8"/>
  </p:notesMasterIdLst>
  <p:sldIdLst>
    <p:sldId id="256" r:id="rId4"/>
    <p:sldId id="257" r:id="rId5"/>
    <p:sldId id="258" r:id="rId6"/>
    <p:sldId id="289" r:id="rId7"/>
    <p:sldId id="261" r:id="rId8"/>
    <p:sldId id="298" r:id="rId9"/>
    <p:sldId id="265" r:id="rId10"/>
    <p:sldId id="286" r:id="rId11"/>
    <p:sldId id="299" r:id="rId12"/>
    <p:sldId id="288" r:id="rId13"/>
    <p:sldId id="270" r:id="rId14"/>
    <p:sldId id="300" r:id="rId15"/>
    <p:sldId id="294" r:id="rId16"/>
    <p:sldId id="295" r:id="rId17"/>
    <p:sldId id="301" r:id="rId18"/>
    <p:sldId id="302" r:id="rId19"/>
    <p:sldId id="303" r:id="rId20"/>
    <p:sldId id="304" r:id="rId21"/>
    <p:sldId id="305" r:id="rId22"/>
    <p:sldId id="306" r:id="rId23"/>
    <p:sldId id="307" r:id="rId24"/>
    <p:sldId id="308" r:id="rId25"/>
    <p:sldId id="309" r:id="rId26"/>
    <p:sldId id="310" r:id="rId27"/>
    <p:sldId id="311" r:id="rId28"/>
    <p:sldId id="312" r:id="rId29"/>
    <p:sldId id="313" r:id="rId30"/>
    <p:sldId id="314" r:id="rId31"/>
    <p:sldId id="315" r:id="rId32"/>
    <p:sldId id="316" r:id="rId33"/>
    <p:sldId id="317" r:id="rId34"/>
    <p:sldId id="318" r:id="rId35"/>
    <p:sldId id="319" r:id="rId36"/>
    <p:sldId id="320" r:id="rId37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50" autoAdjust="0"/>
    <p:restoredTop sz="84022" autoAdjust="0"/>
  </p:normalViewPr>
  <p:slideViewPr>
    <p:cSldViewPr>
      <p:cViewPr varScale="1">
        <p:scale>
          <a:sx n="62" d="100"/>
          <a:sy n="62" d="100"/>
        </p:scale>
        <p:origin x="159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65091C-439C-4410-86DA-7C8713317D2D}" type="datetimeFigureOut">
              <a:rPr lang="pt-BR" smtClean="0"/>
              <a:t>13/11/2016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B7DEF6-3FD7-4769-AEE1-0B3E76D03C3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8386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t-BR" b="1" dirty="0" smtClean="0"/>
              <a:t>www.4tons.com</a:t>
            </a:r>
          </a:p>
          <a:p>
            <a:pPr algn="ctr"/>
            <a:r>
              <a:rPr lang="pt-BR" b="1" dirty="0" smtClean="0"/>
              <a:t>Pr. </a:t>
            </a:r>
            <a:r>
              <a:rPr lang="pt-BR" b="1" smtClean="0"/>
              <a:t>Marcelo Augusto de Carvalho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B7DEF6-3FD7-4769-AEE1-0B3E76D03C36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1695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B7DEF6-3FD7-4769-AEE1-0B3E76D03C36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5819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20B81-1539-402F-98DA-4260D3D27B06}" type="datetimeFigureOut">
              <a:rPr lang="pt-BR" smtClean="0"/>
              <a:t>13/11/2016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74BF7-9B4B-4BF7-8836-692C9D34FC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191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20B81-1539-402F-98DA-4260D3D27B06}" type="datetimeFigureOut">
              <a:rPr lang="pt-BR" smtClean="0"/>
              <a:t>13/11/2016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74BF7-9B4B-4BF7-8836-692C9D34FC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097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20B81-1539-402F-98DA-4260D3D27B06}" type="datetimeFigureOut">
              <a:rPr lang="pt-BR" smtClean="0"/>
              <a:t>13/11/2016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74BF7-9B4B-4BF7-8836-692C9D34FC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154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0936C3-70BC-0B46-BEE3-3452C8F14A04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5917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F4BD75-145C-8642-BDC8-5FE3DF49112A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2867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EED853-76B4-6F42-8E8E-01B7EAFFAF72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828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1CDEC7-2C94-0C47-BFC9-03148C5A5F12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25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DD32E9-FF22-C049-967D-2FD9FDB08805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1824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171889-651F-4A40-8E15-66647197A4D7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2760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5D47A9-8C52-764A-BD51-48828A9FB5A5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3258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00A71B-8BB2-4E49-9E48-355D268A5584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736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20B81-1539-402F-98DA-4260D3D27B06}" type="datetimeFigureOut">
              <a:rPr lang="pt-BR" smtClean="0"/>
              <a:t>13/11/2016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74BF7-9B4B-4BF7-8836-692C9D34FC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267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7CE7B-246B-3D45-956A-2C99AA6691BE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1854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A4D93D-7A6B-2346-8697-95246C47066F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8648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E96D4F-1753-E54C-8200-25FE1591A256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9811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3D4478-8D25-4947-885B-1485869CC740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117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7F74CD-0C45-7B4F-937E-30F3893427D4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6728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D82D54-D646-2C47-8F11-AFEDE857AFDF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5674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6B917C-7009-5A48-9C52-3C16FABC55B4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4013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A4FC6D-E826-EF47-9900-1CE9D49530F2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3050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DDE171-B6AD-B64B-8395-5DD606145981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4090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8A209F-EB06-B84F-9815-C948559C7788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5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20B81-1539-402F-98DA-4260D3D27B06}" type="datetimeFigureOut">
              <a:rPr lang="pt-BR" smtClean="0"/>
              <a:t>13/11/2016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74BF7-9B4B-4BF7-8836-692C9D34FC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092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5974AC-1C91-B341-BB34-E7F30B5F80B5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9274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ABF4FE-ABF7-8344-A090-C0D1740A2496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9264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22E463-236A-F84C-85F3-A90C4CA3817F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2737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DBE892-CC23-0348-B233-CC660DB16B16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177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20B81-1539-402F-98DA-4260D3D27B06}" type="datetimeFigureOut">
              <a:rPr lang="pt-BR" smtClean="0"/>
              <a:t>13/11/2016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74BF7-9B4B-4BF7-8836-692C9D34FC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981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20B81-1539-402F-98DA-4260D3D27B06}" type="datetimeFigureOut">
              <a:rPr lang="pt-BR" smtClean="0"/>
              <a:t>13/11/2016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74BF7-9B4B-4BF7-8836-692C9D34FC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29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20B81-1539-402F-98DA-4260D3D27B06}" type="datetimeFigureOut">
              <a:rPr lang="pt-BR" smtClean="0"/>
              <a:t>13/11/2016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74BF7-9B4B-4BF7-8836-692C9D34FC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452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20B81-1539-402F-98DA-4260D3D27B06}" type="datetimeFigureOut">
              <a:rPr lang="pt-BR" smtClean="0"/>
              <a:t>13/11/2016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74BF7-9B4B-4BF7-8836-692C9D34FC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373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3" y="273051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3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20B81-1539-402F-98DA-4260D3D27B06}" type="datetimeFigureOut">
              <a:rPr lang="pt-BR" smtClean="0"/>
              <a:t>13/11/2016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74BF7-9B4B-4BF7-8836-692C9D34FC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209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20B81-1539-402F-98DA-4260D3D27B06}" type="datetimeFigureOut">
              <a:rPr lang="pt-BR" smtClean="0"/>
              <a:t>13/11/2016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74BF7-9B4B-4BF7-8836-692C9D34FC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234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820B81-1539-402F-98DA-4260D3D27B06}" type="datetimeFigureOut">
              <a:rPr lang="pt-BR" smtClean="0"/>
              <a:t>13/11/2016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974BF7-9B4B-4BF7-8836-692C9D34FC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707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418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188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188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188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39FC221-47F0-4C41-AEF5-5F4C85138BEB}" type="slidenum">
              <a:rPr lang="pt-B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955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650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latin typeface="Times New Roman" pitchFamily="18" charset="0"/>
                <a:ea typeface="+mn-ea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95651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  <a:latin typeface="Times New Roman" pitchFamily="18" charset="0"/>
                <a:ea typeface="+mn-ea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9565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A15C80E-686B-0242-832B-4BE9760B838D}" type="slidenum">
              <a:rPr lang="pt-BR">
                <a:solidFill>
                  <a:srgbClr val="000000"/>
                </a:solidFill>
                <a:ea typeface="ＭＳ Ｐゴシック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pt-BR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866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png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293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898219" y="2822400"/>
            <a:ext cx="6480720" cy="70788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4000" dirty="0" smtClean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INSÔNIA GERAL</a:t>
            </a:r>
            <a:endParaRPr lang="pt-BR" sz="4000" dirty="0">
              <a:solidFill>
                <a:schemeClr val="tx2">
                  <a:lumMod val="7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82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724128" y="1556792"/>
            <a:ext cx="289877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Apesar dos dispositivos que facilitam o trabalho, viagens a jato e internet de alta velocidade, não estamos dormindo o suficiente.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50500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148064" y="1196752"/>
            <a:ext cx="340282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Pelo fato de os problemas causados pela falta de sono afetarem aqueles que nos rodeiam, torna-se nossa responsabilidade ter um período de sono e de descanso adequados.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269291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331640" y="2564904"/>
            <a:ext cx="6480720" cy="132343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4000" dirty="0" smtClean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DICAS PARA DORMIR MELHOR</a:t>
            </a:r>
            <a:endParaRPr lang="pt-BR" sz="4000" dirty="0">
              <a:solidFill>
                <a:schemeClr val="tx2">
                  <a:lumMod val="7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93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7544" y="1196752"/>
            <a:ext cx="8064896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Habitue-se a ter padrões regulares de sono.</a:t>
            </a:r>
            <a:endParaRPr lang="pt-BR" sz="24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467544" y="1743199"/>
            <a:ext cx="8064896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Exercícios físicos regulares.</a:t>
            </a:r>
            <a:endParaRPr lang="pt-BR" sz="24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467544" y="2276872"/>
            <a:ext cx="8064896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Não durma com o estômago cheio.</a:t>
            </a:r>
            <a:endParaRPr lang="pt-BR" sz="24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467544" y="2823319"/>
            <a:ext cx="8064896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Evite bebidas </a:t>
            </a:r>
            <a:r>
              <a:rPr lang="pt-BR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cafeinadas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BR" sz="24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467544" y="3356992"/>
            <a:ext cx="8064896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Evite situações estressantes antes de ir dormir.</a:t>
            </a:r>
            <a:endParaRPr lang="pt-BR" sz="2400" dirty="0"/>
          </a:p>
        </p:txBody>
      </p:sp>
      <p:sp>
        <p:nvSpPr>
          <p:cNvPr id="7" name="CaixaDeTexto 6"/>
          <p:cNvSpPr txBox="1"/>
          <p:nvPr/>
        </p:nvSpPr>
        <p:spPr>
          <a:xfrm>
            <a:off x="488212" y="3884855"/>
            <a:ext cx="8064896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Concentre-se em coisas espirituais e reivindique as promessas de Deus sobre confiança e</a:t>
            </a:r>
          </a:p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descanso </a:t>
            </a:r>
            <a:r>
              <a:rPr lang="pt-BR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nEle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410511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43608" y="3068960"/>
            <a:ext cx="7056784" cy="70788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4000" dirty="0" smtClean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ESCOLHA O DESCANSO</a:t>
            </a:r>
            <a:endParaRPr lang="pt-BR" sz="4000" dirty="0">
              <a:solidFill>
                <a:schemeClr val="tx2">
                  <a:lumMod val="7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14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44678" y="1484784"/>
            <a:ext cx="47709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Deus ordenou o descanso sabático semanal porque Ele</a:t>
            </a:r>
          </a:p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sabia que, a menos que nos ordenasse a fazê-lo, não teríamos o descanso</a:t>
            </a:r>
          </a:p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necessário.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209411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37657" y="2492896"/>
            <a:ext cx="80877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“Assim foram concluídos os céus e a Terra, e tudo o que neles há. No sétimo dia, Deus já havia concluído a obra que realizara, e nesse dia descansou. Abençoou</a:t>
            </a:r>
          </a:p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Deus o sétimo dia e o santificou, porque nele descansou de toda a obra</a:t>
            </a:r>
          </a:p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que realizara na criação.”</a:t>
            </a:r>
            <a:endParaRPr lang="pt-BR" sz="24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5076056" y="908720"/>
            <a:ext cx="3456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latin typeface="Arial Black" panose="020B0A04020102020204" pitchFamily="34" charset="0"/>
                <a:cs typeface="Arial" panose="020B0604020202020204" pitchFamily="34" charset="0"/>
              </a:rPr>
              <a:t>Gênesis 2:1-3</a:t>
            </a:r>
            <a:endParaRPr lang="pt-BR" sz="32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99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635896" y="404664"/>
            <a:ext cx="47709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Deus nos deu dois poderosos antídotos para quebrar o ciclo vicioso do tempo, duas maneiras de encontrar</a:t>
            </a:r>
          </a:p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repouso para nossa inquietude: o sono e o sábado.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205094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464224" y="1844824"/>
            <a:ext cx="6060104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DESCANSO FÍSICO – SÁBADO</a:t>
            </a:r>
            <a:endParaRPr lang="pt-BR" sz="24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1475656" y="2823319"/>
            <a:ext cx="6060104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DESCANSO ESPIRITUAL – JESUS</a:t>
            </a:r>
            <a:endParaRPr lang="pt-BR" sz="24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1464224" y="3759423"/>
            <a:ext cx="6060104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DESCANSO ETERNO – VIDA ETERNA</a:t>
            </a:r>
            <a:endParaRPr lang="pt-BR" sz="24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829325" y="1613991"/>
            <a:ext cx="6463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1</a:t>
            </a:r>
            <a:endParaRPr lang="pt-BR" sz="5400" dirty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812052" y="2592486"/>
            <a:ext cx="6463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2</a:t>
            </a:r>
            <a:endParaRPr lang="pt-BR" sz="5400" dirty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829325" y="3528590"/>
            <a:ext cx="6463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3</a:t>
            </a:r>
            <a:endParaRPr lang="pt-BR" sz="5400" dirty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77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891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34675" cy="721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2195736" y="2636912"/>
            <a:ext cx="554461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8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APELO</a:t>
            </a:r>
            <a:endParaRPr lang="pt-BR" sz="8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82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2418" name="Picture 2" descr="eusouob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724400"/>
            <a:ext cx="7200900" cy="98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9053529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42" name="Picture 2" descr="conhec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620713"/>
            <a:ext cx="7561262" cy="61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43" name="Picture 3" descr="jesusteconhe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3302000"/>
            <a:ext cx="6259513" cy="257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44" name="Picture 4" descr="SETAMARELA-B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628775"/>
            <a:ext cx="666750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7747591"/>
      </p:ext>
    </p:extLst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3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3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73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73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73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73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4466" name="Picture 2" descr="tenhoovelh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692150"/>
            <a:ext cx="6191250" cy="50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4467" name="Picture 3" descr="tenhoutro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25" y="3559175"/>
            <a:ext cx="6913563" cy="210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4468" name="Picture 4" descr="SETAMARELA-B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628775"/>
            <a:ext cx="666750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5082878"/>
      </p:ext>
    </p:extLst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4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4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74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74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74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74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5490" name="Picture 2" descr="naodes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620713"/>
            <a:ext cx="5113338" cy="620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5491" name="Picture 3" descr="naodest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25" y="3068638"/>
            <a:ext cx="6913563" cy="262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5492" name="Picture 4" descr="SETAMARELA-B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628775"/>
            <a:ext cx="666750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9146885"/>
      </p:ext>
    </p:extLst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5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5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75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75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75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75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514" name="Picture 2" descr="haveraumrebanh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620713"/>
            <a:ext cx="5400675" cy="63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6515" name="Picture 3" descr="haver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3201988"/>
            <a:ext cx="7058025" cy="260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6516" name="Picture 4" descr="SETAMARELA-B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628775"/>
            <a:ext cx="666750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7681344"/>
      </p:ext>
    </p:extLst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6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6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76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76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76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76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7538" name="Picture 2" descr="umsopas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5" y="3860800"/>
            <a:ext cx="6697663" cy="60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7539" name="Picture 3" descr="jesuscris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646613"/>
            <a:ext cx="7142162" cy="1087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4479441"/>
      </p:ext>
    </p:extLst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7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7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77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Imagem 1" descr="Jesus Orand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38" y="0"/>
            <a:ext cx="10053638" cy="714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Imagem 2" descr="HolyFamil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72688" cy="755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4937465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Imagem 3" descr="_GodOfNation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58313" cy="701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5277625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Imagem 1" descr="Jesus Orand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7188" y="-142875"/>
            <a:ext cx="10456863" cy="742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4520777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36784" y="1916832"/>
            <a:ext cx="41044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Embora a falta de tempo seja uma grande doença da vida moderna,</a:t>
            </a:r>
          </a:p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um poderoso antídoto para o nosso dilema, na verdade, vem desde a antiguidade. É o sábado.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90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Imagem 2" descr="J-17-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7448769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Imagem 2" descr="Jesus at the Crossroads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1520776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Imagem 1" descr="Gras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6548151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Imagem 3" descr="Lonliness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2411821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Imagem 2" descr="Jesu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26"/>
          <a:stretch>
            <a:fillRect/>
          </a:stretch>
        </p:blipFill>
        <p:spPr bwMode="auto">
          <a:xfrm>
            <a:off x="-285750" y="-28575"/>
            <a:ext cx="10010775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7316401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403648" y="2902527"/>
            <a:ext cx="6480720" cy="70788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4000" dirty="0" smtClean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REFÚGIO</a:t>
            </a:r>
          </a:p>
        </p:txBody>
      </p:sp>
    </p:spTree>
    <p:extLst>
      <p:ext uri="{BB962C8B-B14F-4D97-AF65-F5344CB8AC3E}">
        <p14:creationId xmlns:p14="http://schemas.microsoft.com/office/powerpoint/2010/main" val="135723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50860" y="1268760"/>
            <a:ext cx="42484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Esse refúgio, ou descanso, é tão importante que Deus o oferece a todos,</a:t>
            </a:r>
          </a:p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sem exceção. O repouso do sábado é um símbolo da nossa confiança em nosso amorável Criador, que cuida mais de nós do que imaginamos.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35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004048" y="1628800"/>
            <a:ext cx="368903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 descanso que o Senhor ordena</a:t>
            </a:r>
          </a:p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é muito mais do que o repouso físico, embora certamente inclua o sono. É o descanso total da mente, do corpo e do espírito no contexto do amor</a:t>
            </a:r>
          </a:p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 do cuidado de Deus por nós.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77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43608" y="3068960"/>
            <a:ext cx="6984776" cy="70788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4000" dirty="0" smtClean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 SONO E O DESCANSO</a:t>
            </a:r>
            <a:endParaRPr lang="pt-BR" sz="4000" dirty="0">
              <a:solidFill>
                <a:schemeClr val="tx2">
                  <a:lumMod val="7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37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9552" y="1124744"/>
            <a:ext cx="41764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Descansar um dia por semana, embora seja algo benéfico espiritual, mental</a:t>
            </a:r>
          </a:p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 fisicamente, seria insuficiente sem outro tipo de descanso: o sono.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33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123728" y="1052736"/>
            <a:ext cx="58731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pesquisa científica é clara: precisamos de sono. Sem um período</a:t>
            </a:r>
          </a:p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adequado de sono, nosso organismo não pode funcionar corretamente.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26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Estrutura padrão">
  <a:themeElements>
    <a:clrScheme name="2_Estrutura padrã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Estrutura padrão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 Black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 Black" charset="0"/>
            <a:ea typeface="ＭＳ Ｐゴシック" charset="0"/>
          </a:defRPr>
        </a:defPPr>
      </a:lstStyle>
    </a:lnDef>
  </a:objectDefaults>
  <a:extraClrSchemeLst>
    <a:extraClrScheme>
      <a:clrScheme name="2_Estrutura padrã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Estrutura padrã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strutura padrã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strutura padrã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Estrutura padrão">
  <a:themeElements>
    <a:clrScheme name="3_Estrutura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3_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3_Estrutura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Estrutura padrã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Estrutura padrã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Estrutura padrã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</TotalTime>
  <Words>424</Words>
  <Application>Microsoft Office PowerPoint</Application>
  <PresentationFormat>Apresentação na tela (4:3)</PresentationFormat>
  <Paragraphs>45</Paragraphs>
  <Slides>34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3</vt:i4>
      </vt:variant>
      <vt:variant>
        <vt:lpstr>Títulos de slides</vt:lpstr>
      </vt:variant>
      <vt:variant>
        <vt:i4>34</vt:i4>
      </vt:variant>
    </vt:vector>
  </HeadingPairs>
  <TitlesOfParts>
    <vt:vector size="42" baseType="lpstr">
      <vt:lpstr>ＭＳ Ｐゴシック</vt:lpstr>
      <vt:lpstr>Arial</vt:lpstr>
      <vt:lpstr>Arial Black</vt:lpstr>
      <vt:lpstr>Calibri</vt:lpstr>
      <vt:lpstr>Times New Roman</vt:lpstr>
      <vt:lpstr>Tema do Office</vt:lpstr>
      <vt:lpstr>2_Estrutura padrão</vt:lpstr>
      <vt:lpstr>3_Estrutura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VIVA COM ESPERANCA</dc:title>
  <dc:subject>EVANGELISMO 2014</dc:subject>
  <dc:creator>Pr. MARCELO AUGUSTO DE CARVALHO</dc:creator>
  <cp:keywords>www.4tons.com</cp:keywords>
  <dc:description>COMÉRCIO PROIBIDO.USO PESSOAL</dc:description>
  <cp:lastModifiedBy>APV - Marcelo Augusto de Carvalho</cp:lastModifiedBy>
  <cp:revision>25</cp:revision>
  <dcterms:created xsi:type="dcterms:W3CDTF">2014-10-09T20:23:53Z</dcterms:created>
  <dcterms:modified xsi:type="dcterms:W3CDTF">2016-11-13T13:34:04Z</dcterms:modified>
  <cp:category>SM-SERMÕES</cp:category>
</cp:coreProperties>
</file>