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2944" autoAdjust="0"/>
  </p:normalViewPr>
  <p:slideViewPr>
    <p:cSldViewPr>
      <p:cViewPr varScale="1">
        <p:scale>
          <a:sx n="62" d="100"/>
          <a:sy n="62" d="100"/>
        </p:scale>
        <p:origin x="16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BF07-841D-4162-B04B-044D4649BD41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63D5D-D0F4-4B9D-8BEC-8E1ECB5A7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60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3D5D-D0F4-4B9D-8BEC-8E1ECB5A73E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95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9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5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6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9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8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5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7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0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9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916832"/>
            <a:ext cx="4495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Compreender que Deus é nosso médico, é o remédio em si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mesmo, capaz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potencializar a ação de todos os conselhos que nos foram dados.</a:t>
            </a:r>
          </a:p>
        </p:txBody>
      </p:sp>
    </p:spTree>
    <p:extLst>
      <p:ext uri="{BB962C8B-B14F-4D97-AF65-F5344CB8AC3E}">
        <p14:creationId xmlns:p14="http://schemas.microsoft.com/office/powerpoint/2010/main" val="29149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16016" y="1268760"/>
            <a:ext cx="34010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Nosso organismo foi programado para responder a essa realidade 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obedecer e reconhecer a existência de um Criador que nos ama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provê TODOS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recursos para nossa saúde e felicidade.</a:t>
            </a:r>
          </a:p>
        </p:txBody>
      </p:sp>
    </p:spTree>
    <p:extLst>
      <p:ext uri="{BB962C8B-B14F-4D97-AF65-F5344CB8AC3E}">
        <p14:creationId xmlns:p14="http://schemas.microsoft.com/office/powerpoint/2010/main" val="28527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1412776"/>
            <a:ext cx="3761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Filipenses 2:13 Deus tudo fez! Mas, a escolha do controle e equilíbrio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a vida depende de cada um.</a:t>
            </a:r>
          </a:p>
        </p:txBody>
      </p:sp>
    </p:spTree>
    <p:extLst>
      <p:ext uri="{BB962C8B-B14F-4D97-AF65-F5344CB8AC3E}">
        <p14:creationId xmlns:p14="http://schemas.microsoft.com/office/powerpoint/2010/main" val="7642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1484784"/>
            <a:ext cx="36890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fim de que o homem tenha paz real, saúde e alegria, ainda aqui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neste mundo, ele precisa alimentar sua natureza espiritual. É obra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uma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vida! Degrau a degrau...</a:t>
            </a:r>
          </a:p>
        </p:txBody>
      </p:sp>
    </p:spTree>
    <p:extLst>
      <p:ext uri="{BB962C8B-B14F-4D97-AF65-F5344CB8AC3E}">
        <p14:creationId xmlns:p14="http://schemas.microsoft.com/office/powerpoint/2010/main" val="10069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4048" y="764704"/>
            <a:ext cx="36890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é capaz de repreender enfermidades e devolver a saúde e,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muitas vezes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 pede que para tanto, observemos regras tão simples e práticas: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Leis Naturais ou Os Remédios de Deus Encontrados na Natureza.</a:t>
            </a:r>
          </a:p>
        </p:txBody>
      </p:sp>
    </p:spTree>
    <p:extLst>
      <p:ext uri="{BB962C8B-B14F-4D97-AF65-F5344CB8AC3E}">
        <p14:creationId xmlns:p14="http://schemas.microsoft.com/office/powerpoint/2010/main" val="8538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4675" cy="721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95736" y="2636912"/>
            <a:ext cx="5544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APELO</a:t>
            </a:r>
            <a:endParaRPr lang="pt-BR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166</Words>
  <Application>Microsoft Office PowerPoint</Application>
  <PresentationFormat>Apresentação na tela (4:3)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 COM ESPERANCA</dc:title>
  <dc:subject>EVANGELISMO 2014</dc:subject>
  <dc:creator>Pr. MARCELO AUGUSTO DE CARVALHO</dc:creator>
  <cp:keywords>www.4tons.com</cp:keywords>
  <dc:description>COMÉRCIO PROIBIDO.USO PESSOAL</dc:description>
  <cp:lastModifiedBy>APV - Marcelo Augusto de Carvalho</cp:lastModifiedBy>
  <cp:revision>21</cp:revision>
  <dcterms:created xsi:type="dcterms:W3CDTF">2014-10-09T20:23:53Z</dcterms:created>
  <dcterms:modified xsi:type="dcterms:W3CDTF">2016-11-13T13:34:25Z</dcterms:modified>
  <cp:category>SM-SERMÕES</cp:category>
</cp:coreProperties>
</file>