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0"/>
  </p:notesMasterIdLst>
  <p:sldIdLst>
    <p:sldId id="256" r:id="rId5"/>
    <p:sldId id="257" r:id="rId6"/>
    <p:sldId id="258" r:id="rId7"/>
    <p:sldId id="289" r:id="rId8"/>
    <p:sldId id="261" r:id="rId9"/>
    <p:sldId id="298" r:id="rId10"/>
    <p:sldId id="265" r:id="rId11"/>
    <p:sldId id="286" r:id="rId12"/>
    <p:sldId id="299" r:id="rId13"/>
    <p:sldId id="288" r:id="rId14"/>
    <p:sldId id="270" r:id="rId15"/>
    <p:sldId id="294" r:id="rId16"/>
    <p:sldId id="295" r:id="rId17"/>
    <p:sldId id="306" r:id="rId18"/>
    <p:sldId id="301" r:id="rId19"/>
    <p:sldId id="302" r:id="rId20"/>
    <p:sldId id="303" r:id="rId21"/>
    <p:sldId id="304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3662" autoAdjust="0"/>
  </p:normalViewPr>
  <p:slideViewPr>
    <p:cSldViewPr>
      <p:cViewPr varScale="1">
        <p:scale>
          <a:sx n="62" d="100"/>
          <a:sy n="62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091C-439C-4410-86DA-7C8713317D2D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7DEF6-3FD7-4769-AEE1-0B3E76D03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3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DEF6-3FD7-4769-AEE1-0B3E76D03C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83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DEF6-3FD7-4769-AEE1-0B3E76D03C3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81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A84114-C6E3-2644-A68F-692F9889BE5B}" type="slidenum">
              <a:rPr lang="pt-BR">
                <a:solidFill>
                  <a:prstClr val="black"/>
                </a:solidFill>
              </a:rPr>
              <a:pPr eaLnBrk="1" hangingPunct="1"/>
              <a:t>26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0321C-6E02-844D-A96A-A37A43589CA7}" type="slidenum">
              <a:rPr lang="pt-BR">
                <a:solidFill>
                  <a:prstClr val="black"/>
                </a:solidFill>
              </a:rPr>
              <a:pPr eaLnBrk="1" hangingPunct="1"/>
              <a:t>29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8EC3E1-E086-3849-9B1C-064EDFC70A99}" type="slidenum">
              <a:rPr lang="pt-BR">
                <a:solidFill>
                  <a:prstClr val="black"/>
                </a:solidFill>
              </a:rPr>
              <a:pPr eaLnBrk="1" hangingPunct="1"/>
              <a:t>30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5E29E0-A9E0-104D-B12F-E09A43050789}" type="slidenum">
              <a:rPr lang="pt-BR">
                <a:solidFill>
                  <a:prstClr val="black"/>
                </a:solidFill>
              </a:rPr>
              <a:pPr eaLnBrk="1" hangingPunct="1"/>
              <a:t>33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A359E-3AAF-0C4B-9BF8-59E2F48E4618}" type="slidenum">
              <a:rPr lang="pt-BR">
                <a:solidFill>
                  <a:prstClr val="black"/>
                </a:solidFill>
              </a:rPr>
              <a:pPr eaLnBrk="1" hangingPunct="1"/>
              <a:t>34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EA2291-84DB-164C-9E9E-BDF96423EC17}" type="slidenum">
              <a:rPr lang="pt-BR">
                <a:solidFill>
                  <a:prstClr val="black"/>
                </a:solidFill>
              </a:rPr>
              <a:pPr eaLnBrk="1" hangingPunct="1"/>
              <a:t>35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934AF-0742-1545-B275-4DE6755D4EA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B3A2E-63BD-C141-BA00-676FE83EFDB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966F-FD5E-5C4E-8056-D01E755360A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7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43D25-156C-C34D-840A-1B257361721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4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A83F1-9803-FB46-A1F4-02028C41CAD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B5B03-5BDF-6A4B-9A1F-539EF7539A1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40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E07B3-BECB-8340-8952-0778A3977D4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9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741D3-4D24-C844-9638-5E9290D9F0F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D98ED-5420-4C41-BA7C-0C621A7AAB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99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D6936-B221-FD4E-8567-D749D0C28F9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87673-529A-144D-9A56-3717F2C4BDD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F596F-4FDA-434C-B8D2-FCCB174E225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DE85D-37DB-F448-98E4-61C5C4DF7F7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00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D7682-6610-CF4A-A6B1-9EB57498818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2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29D42-9A80-1F4B-AF01-FA3607C628B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0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396A-26F5-2A42-83B4-3AF2E5BA65D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16049-A123-3243-ABA8-BD796CDC5B6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DB5BA-8D41-B64F-B20A-D28A9A47DCA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CE4F3-EADF-6F46-B227-6C3EF7DD0DB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693C8-1151-7347-BF43-65C98AFBD46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3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52E0C-A8FB-1C4D-9516-94CBB27B89E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36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1C8D8-73D1-674B-B0DB-785301D19DA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D25D-1E0E-1747-AF8B-C84285E5BAD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4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C148F-4BA6-E342-B0B7-4BF8FBA6324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D8CB-8AE0-3F41-9E2E-D8B6294AD7A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57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89387-CB19-D44F-9E89-2D12FDC2831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9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FEC14-5CC4-B445-B3CE-E27D012FB9F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7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5AA87-3B00-ED4A-82F9-D4FD34E0B98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E675C-575C-8546-B331-8FB5426CF78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7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CF157-8839-FC47-BED5-09EDABABB40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1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7E436-F6B2-9947-A4DC-B3EE7F823E0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7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9EEEF-282A-8448-83C6-8E687794C04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0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A23C4-9A1A-9B46-8452-AAD7A7FEEFB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E61C48-91BD-E949-B4E2-C2A3B54F14D0}" type="slidenum">
              <a:rPr lang="pt-BR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9B342-64EF-4F41-94DA-FAC8F274EA4F}" type="slidenum">
              <a:rPr lang="pt-BR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3526-9482-7541-B0DF-22F75418907D}" type="slidenum">
              <a:rPr lang="pt-BR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0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822400"/>
            <a:ext cx="69752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BÊNÇÃO DO BATISMO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412776"/>
            <a:ext cx="477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Marcos 16:16 está escrito: “Quem crer e for batizado será salvo; aquele porém que não crer será condenado”.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50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2564904"/>
            <a:ext cx="648072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CINCO PASSOS IMPORTANTES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1397" y="2040810"/>
            <a:ext cx="660497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pessoa a ser batizada deve ser ensinada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a verdade da Palavra de Deus.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1352" y="176642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29667" y="3195270"/>
            <a:ext cx="660497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O ensino do evangelho deve produzir fé    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no coração da pessoa que deseja ser  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batizada.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7619" y="313457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endParaRPr lang="pt-BR" sz="88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59632" y="1113428"/>
            <a:ext cx="660497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Após ser ensinada na Palavra de Deus, e     possuir fé na verdade do Evangelho, a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pessoa necessita arrepender-se e ser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batizada,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27584" y="105273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endParaRPr lang="pt-BR" sz="88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3645" y="3068960"/>
            <a:ext cx="660497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 pessoa a ser batizada deve estar 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disposta a morrer para o pecado;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5611" y="278092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4</a:t>
            </a:r>
            <a:endParaRPr lang="pt-BR" sz="88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3645" y="4365104"/>
            <a:ext cx="660497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 pessoa deve estar pronta a viver para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Deus, conforme o próprio texto de    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Romanos 6:11 que acabamos de ler.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25611" y="4077072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5</a:t>
            </a:r>
            <a:endParaRPr lang="pt-BR" sz="88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564904"/>
            <a:ext cx="792088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PODERÍAMOS DIZER SOBRE OS APÓSTOLOS</a:t>
            </a:r>
          </a:p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O BATISMO?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2924944"/>
            <a:ext cx="477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“Arrependei-vos e cada um de vós seja batizado no nome de Jesus Cristo, para remissão de pecados, e recebereis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dom do Espírito Santo.”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490553" y="12687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Atos 2:38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807" y="1268760"/>
            <a:ext cx="736768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Devemos considerar quatro fatos: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8201" y="2348880"/>
            <a:ext cx="78582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O batismo é uma experiência individual.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1820" y="2996952"/>
            <a:ext cx="78582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O batismo deve ser em nome de Jesus.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5864" y="3717032"/>
            <a:ext cx="78582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 batismo deve ser para a remissão de pecados.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1819" y="4365104"/>
            <a:ext cx="785821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Como resultado Deus concede o dom do Espírito Santo.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229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075625"/>
            <a:ext cx="6719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batismo é uma ordenança de purificação ou limpeza. Foi estabelecido para remissão dos pecados. O batismo significa a lavagem e a purificação dos nossos pecados.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09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564904"/>
            <a:ext cx="792088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o Novo Testamento tem a dizer sobre o batismo?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0112" y="836712"/>
            <a:ext cx="3042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exemplos bíblicos sobre o batismo nos mostram que o verdadeiro batismo deve ser administrado por completa imersão para significar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morte, sepultamento e ressurreição.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50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9976" y="1484784"/>
            <a:ext cx="6287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batismo bíblico representa nossa união com Cristo em uma nova vida. É a porta de ingresso para a família de Deus. Não é apenas um dever, é um privilégio.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81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4675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2636912"/>
            <a:ext cx="554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</a:t>
            </a:r>
            <a:endParaRPr lang="pt-B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37891" name="Picture 3" descr="conhecere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2" name="Picture 4" descr="joa8-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60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921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6888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130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140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38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4678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191683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Pessoas que se amam não conseguem viver longe, separadas, distantes,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muito tempo. O amor cria a necessidade de ficar junto com 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 amada.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013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60143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100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866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718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0652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902527"/>
            <a:ext cx="648072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VOLTA DE JESUS</a:t>
            </a:r>
          </a:p>
        </p:txBody>
      </p:sp>
    </p:spTree>
    <p:extLst>
      <p:ext uri="{BB962C8B-B14F-4D97-AF65-F5344CB8AC3E}">
        <p14:creationId xmlns:p14="http://schemas.microsoft.com/office/powerpoint/2010/main" val="13572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628800"/>
            <a:ext cx="3689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experimentou os sentimentos do ser humano e sabe o que é ter saudade.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70892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“Quando vier o filho do homem na Sua majestade e todos os anjos com Ele [...] então dirá: Vinde benditos de meu Pai! Entrai na posse do reino que vos está preparado desde a fundação do mundo.”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92080" y="12687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25:31 e </a:t>
            </a:r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34</a:t>
            </a:r>
            <a:endParaRPr lang="pt-BR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3068960"/>
            <a:ext cx="698477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BATISMO E VOLTA DE JESUS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292494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“Quem crer e for batizado será salvo; quem,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porém não crer será condenado.”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80718" y="9087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Marcos 16:16</a:t>
            </a:r>
          </a:p>
        </p:txBody>
      </p:sp>
    </p:spTree>
    <p:extLst>
      <p:ext uri="{BB962C8B-B14F-4D97-AF65-F5344CB8AC3E}">
        <p14:creationId xmlns:p14="http://schemas.microsoft.com/office/powerpoint/2010/main" val="30473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620688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é através do batismo que tornamos público o amor que temos por Jesus e que mudamos a maneira de viver. Mudamos porque Cristo vive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nós, a partir do momento que o aceitamos como o Salvador e Senhor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nossa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strutura padrão">
  <a:themeElements>
    <a:clrScheme name="3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strutura padrão">
  <a:themeElements>
    <a:clrScheme name="4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509</Words>
  <Application>Microsoft Office PowerPoint</Application>
  <PresentationFormat>Apresentação na tela (4:3)</PresentationFormat>
  <Paragraphs>61</Paragraphs>
  <Slides>35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Arial Black</vt:lpstr>
      <vt:lpstr>Calibri</vt:lpstr>
      <vt:lpstr>Times New Roman</vt:lpstr>
      <vt:lpstr>Tema do Office</vt:lpstr>
      <vt:lpstr>2_Estrutura padrão</vt:lpstr>
      <vt:lpstr>3_Estrutura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27</cp:revision>
  <dcterms:created xsi:type="dcterms:W3CDTF">2014-10-09T20:23:53Z</dcterms:created>
  <dcterms:modified xsi:type="dcterms:W3CDTF">2016-11-13T13:34:34Z</dcterms:modified>
  <cp:category>SM-SERMÕES</cp:category>
</cp:coreProperties>
</file>