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21" r:id="rId2"/>
    <p:sldId id="316" r:id="rId3"/>
    <p:sldId id="317" r:id="rId4"/>
    <p:sldId id="318" r:id="rId5"/>
    <p:sldId id="319" r:id="rId6"/>
    <p:sldId id="320" r:id="rId7"/>
    <p:sldId id="308" r:id="rId8"/>
    <p:sldId id="310" r:id="rId9"/>
    <p:sldId id="314" r:id="rId10"/>
    <p:sldId id="312" r:id="rId11"/>
    <p:sldId id="313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0" r:id="rId24"/>
    <p:sldId id="270" r:id="rId25"/>
    <p:sldId id="271" r:id="rId26"/>
    <p:sldId id="272" r:id="rId27"/>
    <p:sldId id="275" r:id="rId28"/>
    <p:sldId id="276" r:id="rId29"/>
    <p:sldId id="277" r:id="rId30"/>
    <p:sldId id="278" r:id="rId31"/>
    <p:sldId id="281" r:id="rId32"/>
    <p:sldId id="273" r:id="rId33"/>
    <p:sldId id="274" r:id="rId34"/>
    <p:sldId id="290" r:id="rId35"/>
    <p:sldId id="279" r:id="rId36"/>
    <p:sldId id="282" r:id="rId37"/>
    <p:sldId id="286" r:id="rId38"/>
    <p:sldId id="287" r:id="rId39"/>
    <p:sldId id="288" r:id="rId40"/>
    <p:sldId id="283" r:id="rId41"/>
    <p:sldId id="284" r:id="rId42"/>
    <p:sldId id="285" r:id="rId43"/>
    <p:sldId id="291" r:id="rId44"/>
    <p:sldId id="292" r:id="rId45"/>
    <p:sldId id="293" r:id="rId46"/>
    <p:sldId id="289" r:id="rId47"/>
    <p:sldId id="294" r:id="rId48"/>
    <p:sldId id="295" r:id="rId49"/>
    <p:sldId id="296" r:id="rId50"/>
    <p:sldId id="315" r:id="rId51"/>
    <p:sldId id="297" r:id="rId52"/>
    <p:sldId id="298" r:id="rId53"/>
    <p:sldId id="299" r:id="rId54"/>
    <p:sldId id="300" r:id="rId55"/>
    <p:sldId id="306" r:id="rId56"/>
    <p:sldId id="301" r:id="rId57"/>
    <p:sldId id="305" r:id="rId5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CC00"/>
    <a:srgbClr val="6600CC"/>
    <a:srgbClr val="99FF33"/>
    <a:srgbClr val="000000"/>
    <a:srgbClr val="FF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7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99D73-011F-4D1A-BCC0-A986DBF6E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6C987A-FE1F-4BC1-957F-1E26CD779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CB7DCB-FB23-4959-84F9-0AA2FA9D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CB17FB-C84B-40A0-B6C6-612F3F94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9A9A8B-F3E5-46C9-8846-1D6DEE2F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5AD5B-095E-4F0E-9197-EF07119AF2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923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63FAE-39CE-423E-ADD0-0A4B484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B7AB49-0700-4151-A393-36459CE36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A3BAA7-B4EB-4DAD-BD6C-8D6E2E4E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AF2556-E4E1-46D0-AF8D-8BB96C80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88E0E3-5E66-4AC2-8185-3E69CC2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7196F-3F75-4D7D-9D49-17544C15EF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539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F9A512-D85F-413F-BBFD-E67925CD5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0E056D-6557-47A2-8DBD-BD0DD717A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0C3A25-C70E-4147-A609-C0C39DD4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DE691A-1788-4D4F-8853-49BA1664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6B8B5-0927-4CD5-8855-0D8DAE26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67ABF-8E06-43C5-A047-8003868351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512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7F1B1-EDFE-4BA4-8099-4F2446D1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FA23F5-FF4E-4C50-ACC3-9BB572C46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7794B1-45E4-409C-A9A7-AB27BD9C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AE29E3-8D96-4EA2-B30B-214C8B1F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2E5C1-E67A-4692-B92B-A7D7ED42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A6DC1-F50A-4903-B0DA-F3ECDC4E5B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424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B945A-01BC-447A-B0F5-F8294D59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039D86-89A6-4ECD-B487-39D34E486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596E62-FEBE-4693-B382-B8914BCB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D1E7B8-7168-4EE3-ABA5-725738E5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3CB70E-FBDE-4D67-B84C-C8EC8ED7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C3452-3497-4FE9-98BE-91986A53C9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503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687B2-469C-4C7A-8D52-5EBA0BF1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A7E257-ADA0-46ED-9FA1-C903C187D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88B963-8005-41F7-9307-71CA3F373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297694-996D-4815-9BB7-1F8A9370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68CF62-FBDF-4089-A521-125E1F51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B95D1E-81B3-4539-8D99-5F7481F5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690F8-1038-4207-9805-4C23CCFD6B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971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B0E9D-3074-48F0-9F79-6C44D32F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5A0A2E-1BAD-4BAB-93EF-794DE573F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0A3236-5E5B-4411-9B0F-9E2DA99E5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26884A-CF34-4015-8B4C-F4E86666A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D844FA-C8EB-41E6-B774-07F70DEBB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CA16316-10BA-40AB-AAE8-80148CBF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07F779-5384-4C90-99D1-86C041B6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6E6392E-3BCF-44ED-9EC5-592BF13F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0037-5D58-41D8-8252-22FC317B0D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262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0E3BC-1F73-442E-80C4-E5C196FE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AD5C259-BBA5-42AF-9CEA-730F86EB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1F3721-C47E-4722-BBAE-0060FE90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FACB68-5105-4961-AF48-44FB1A48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ED28A-62B6-4C08-9553-AC8D72DC1F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329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200D21-69B9-4F29-B47D-446AA20E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153848-0BE7-48B5-BC57-E9FE9198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9F9C87-AE4A-47A1-8F1B-9542962A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C5E67-B356-48CF-B863-82DC4E3594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233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47ADB-ADD3-4AA5-8F2B-29C410B4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D174B9-6D6A-40A8-AD66-F33DFBEA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2D55CF-230C-43A9-A084-1EBABBB75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F30C4B-A968-4C77-8740-8759F251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9E1897-7960-4A9F-A124-1F0C0D04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569440-D028-4DEC-8FDC-4AF822CC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2D411-95A1-45CF-85E6-70C0FCC457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210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FE933-AB1C-4A5B-8185-F4C0259B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FDA4FA-AA52-41AC-BE73-887509716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7A53EF-8F6A-4516-B71E-BBEFB8F6E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579CB4-693A-4D99-A782-A691B491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58BC11-56D0-439B-97BB-3C5CD4C2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405FD1-9087-4B37-A533-1DFE677B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70B6E-700A-4B88-BBCA-093D411590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139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970CD2F-6EB8-4BFD-A65A-56C6E0323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E397502-2026-42ED-8368-9D4BC24F6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324C3E86-D45F-4C65-96BD-4641B66FCF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C3AA5CBE-9F81-4A3E-A894-AD04FC7E65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0B37A9E9-A5F3-4B44-BF43-F401249278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73DA60-726D-4CCA-88EE-9DC1387A091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capa3">
            <a:extLst>
              <a:ext uri="{FF2B5EF4-FFF2-40B4-BE49-F238E27FC236}">
                <a16:creationId xmlns:a16="http://schemas.microsoft.com/office/drawing/2014/main" id="{6D2E900F-0C4D-4924-8E4D-EE57C4FE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>
            <a:extLst>
              <a:ext uri="{FF2B5EF4-FFF2-40B4-BE49-F238E27FC236}">
                <a16:creationId xmlns:a16="http://schemas.microsoft.com/office/drawing/2014/main" id="{82003EBD-5AC5-4B45-ADBA-22E90055B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2420938"/>
            <a:ext cx="8089900" cy="3751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Tahoma" panose="020B0604030504040204" pitchFamily="34" charset="0"/>
              </a:rPr>
              <a:t>Por que um livro que se autodenomina a “Revelação de Jesus Cristo” (Ap.1:1), tem tantos símbolos?</a:t>
            </a:r>
            <a:endParaRPr lang="pt-BR" altLang="pt-BR" sz="48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capa3">
            <a:extLst>
              <a:ext uri="{FF2B5EF4-FFF2-40B4-BE49-F238E27FC236}">
                <a16:creationId xmlns:a16="http://schemas.microsoft.com/office/drawing/2014/main" id="{259119B0-09E3-470F-8F62-E1315B6E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Text Box 5">
            <a:extLst>
              <a:ext uri="{FF2B5EF4-FFF2-40B4-BE49-F238E27FC236}">
                <a16:creationId xmlns:a16="http://schemas.microsoft.com/office/drawing/2014/main" id="{B41B6ADA-1175-49EA-A1BB-804D17B0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53292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 Estilo da Literatura.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1D9B86E1-6ACE-481E-AAA8-74C40606C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87630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Tahoma" panose="020B0604030504040204" pitchFamily="34" charset="0"/>
              </a:rPr>
              <a:t>A mensagem profética tinha esta característica: codificar a verdade. </a:t>
            </a:r>
            <a:endParaRPr lang="pt-BR" altLang="pt-BR" sz="4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apa3">
            <a:extLst>
              <a:ext uri="{FF2B5EF4-FFF2-40B4-BE49-F238E27FC236}">
                <a16:creationId xmlns:a16="http://schemas.microsoft.com/office/drawing/2014/main" id="{40370EBC-C002-4FBE-8AA2-A9C28805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0BCAB5E6-4032-41F7-A240-75584038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222500"/>
            <a:ext cx="5688012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2. Perseguição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1C6EBC2-033C-4C1C-A7A1-D5A04F9573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/>
              <a:t> </a:t>
            </a:r>
            <a:endParaRPr lang="pt-BR" altLang="pt-BR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26948C4-91CF-40B7-AFF2-A35E70417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84538"/>
            <a:ext cx="8307387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Tahoma" panose="020B0604030504040204" pitchFamily="34" charset="0"/>
              </a:rPr>
              <a:t>A profecia sempre denunciou o erro e exaltou a verdade. E para os inimigos da verdade não lhe destruirem, o livro foi escrito em símbolos.</a:t>
            </a:r>
            <a:endParaRPr lang="pt-BR" altLang="pt-BR" sz="4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apa3">
            <a:extLst>
              <a:ext uri="{FF2B5EF4-FFF2-40B4-BE49-F238E27FC236}">
                <a16:creationId xmlns:a16="http://schemas.microsoft.com/office/drawing/2014/main" id="{FB74B13D-2112-4CF9-BD5D-85D00150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F924BF0D-9853-4F6E-9B05-B834BC00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33600"/>
            <a:ext cx="36004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3. Comunhão 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09DB0083-8231-4989-867C-ECDB812B7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500438"/>
            <a:ext cx="874395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Tahoma" panose="020B0604030504040204" pitchFamily="34" charset="0"/>
              </a:rPr>
              <a:t>Deus sempre quis o seu povo unido, buscando compreender o Grande Plano da Salvação. Um ajudando o outro.</a:t>
            </a:r>
            <a:endParaRPr lang="pt-BR" altLang="pt-BR" sz="4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apa3">
            <a:extLst>
              <a:ext uri="{FF2B5EF4-FFF2-40B4-BE49-F238E27FC236}">
                <a16:creationId xmlns:a16="http://schemas.microsoft.com/office/drawing/2014/main" id="{C6D6D620-0923-489A-8E93-43BCA5CF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D6BB544E-C76C-4C6F-A0B8-C2EE8A424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39950"/>
            <a:ext cx="48244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4. Mistério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312F151D-E2CE-4719-8E06-828888D63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8531225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Tahoma" panose="020B0604030504040204" pitchFamily="34" charset="0"/>
              </a:rPr>
              <a:t>Para causar certa expectativa. Despertar interesse. Desafiar o leitor. Se tudo fosse fácil, haveria pouco ou nenhum interesse.</a:t>
            </a:r>
            <a:endParaRPr lang="pt-BR" altLang="pt-BR" sz="4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capa3">
            <a:extLst>
              <a:ext uri="{FF2B5EF4-FFF2-40B4-BE49-F238E27FC236}">
                <a16:creationId xmlns:a16="http://schemas.microsoft.com/office/drawing/2014/main" id="{D2514CAF-5EC4-40A1-A9E1-4750B99D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64EF505D-FAEE-40BE-A8A0-EB69FE1F7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2763838"/>
            <a:ext cx="5643563" cy="3113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Estilo da Literatura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Perseguição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Comunhão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Mistério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1FA4DB4D-514F-4535-97E0-22125E53DC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/>
              <a:t>    </a:t>
            </a:r>
            <a:endParaRPr lang="pt-BR" alt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apa3">
            <a:extLst>
              <a:ext uri="{FF2B5EF4-FFF2-40B4-BE49-F238E27FC236}">
                <a16:creationId xmlns:a16="http://schemas.microsoft.com/office/drawing/2014/main" id="{BF2FE128-D8A5-44BF-BA4E-6ED6B9C25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2">
            <a:extLst>
              <a:ext uri="{FF2B5EF4-FFF2-40B4-BE49-F238E27FC236}">
                <a16:creationId xmlns:a16="http://schemas.microsoft.com/office/drawing/2014/main" id="{0A2B6D83-010A-4734-B140-7C9285B1C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571750"/>
            <a:ext cx="83058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De Onde Vieram os Símbolos?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76EDF987-6155-4A8C-844D-DF7B1C1F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311650"/>
            <a:ext cx="600392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 Da cultura do profeta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apa3">
            <a:extLst>
              <a:ext uri="{FF2B5EF4-FFF2-40B4-BE49-F238E27FC236}">
                <a16:creationId xmlns:a16="http://schemas.microsoft.com/office/drawing/2014/main" id="{01267DF2-DCC6-4DB6-AE19-0B2EF9C0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2D244F5F-D2F9-43C6-BA79-F98FA372A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71750"/>
            <a:ext cx="722788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De Onde Vieram os Símbolos?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CA49BB26-A204-4897-A343-7C3BCE41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62413"/>
            <a:ext cx="88392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2.  De passagens do Antigo Testamento. (Jer.50 c/ Ap.18)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apa3">
            <a:extLst>
              <a:ext uri="{FF2B5EF4-FFF2-40B4-BE49-F238E27FC236}">
                <a16:creationId xmlns:a16="http://schemas.microsoft.com/office/drawing/2014/main" id="{D993F602-03FE-4586-8EEE-CB081AEE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0C8BA4A8-925B-44B0-BAE4-DB380A103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65400"/>
            <a:ext cx="7272337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De Onde Vieram os Símbolos?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9B2BD73F-C663-42A3-B760-0B996BF4A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60800"/>
            <a:ext cx="80645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3.  De passagens do Novo Testamento que estava em formação. (Mt.24:42, 43 c/ Ap. 3:3)</a:t>
            </a:r>
            <a:r>
              <a:rPr lang="en-US" altLang="pt-BR" sz="360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pt-BR" altLang="pt-BR" sz="36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apa3">
            <a:extLst>
              <a:ext uri="{FF2B5EF4-FFF2-40B4-BE49-F238E27FC236}">
                <a16:creationId xmlns:a16="http://schemas.microsoft.com/office/drawing/2014/main" id="{0E658902-082C-475A-9D4F-CFD19280A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439FB679-07A9-4F12-9114-5981CEB6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65400"/>
            <a:ext cx="8534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De Onde Vieram os Símbolos?</a:t>
            </a:r>
            <a:r>
              <a:rPr lang="en-US" altLang="pt-BR" sz="3600">
                <a:latin typeface="Tahoma" panose="020B0604030504040204" pitchFamily="34" charset="0"/>
              </a:rPr>
              <a:t> </a:t>
            </a:r>
            <a:endParaRPr lang="pt-BR" altLang="pt-BR" sz="3600">
              <a:latin typeface="Tahoma" panose="020B060403050404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EE8C62A2-EFD5-4F40-B350-832040FC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16338"/>
            <a:ext cx="8208962" cy="283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4.  Dos livros apócrifos que o profeta conhecia. (IV Esdras 11 c/ Ap. 13:1. Ambos descrevem Roma como sendo um animal que sobe do mar).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apresentacao005">
            <a:extLst>
              <a:ext uri="{FF2B5EF4-FFF2-40B4-BE49-F238E27FC236}">
                <a16:creationId xmlns:a16="http://schemas.microsoft.com/office/drawing/2014/main" id="{43D3824D-91FD-4FE5-B56E-A32105BF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apa3">
            <a:extLst>
              <a:ext uri="{FF2B5EF4-FFF2-40B4-BE49-F238E27FC236}">
                <a16:creationId xmlns:a16="http://schemas.microsoft.com/office/drawing/2014/main" id="{2EFE0735-0EC2-4289-8905-9B7C8C18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702ED77F-6083-4D63-8E24-1674BD13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355850"/>
            <a:ext cx="8458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De Onde Vieram os Símbolos?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4BB12AEA-4F98-4224-B76A-76F23EE7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44900"/>
            <a:ext cx="8748713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5.   Dos Targuns (traduções interpretativas do A.T. - explicavam os símbolos da Bíblia).</a:t>
            </a:r>
            <a:r>
              <a:rPr lang="en-US" altLang="pt-BR" sz="3600">
                <a:solidFill>
                  <a:schemeClr val="bg1"/>
                </a:solidFill>
                <a:latin typeface="Tahoma" panose="020B0604030504040204" pitchFamily="34" charset="0"/>
              </a:rPr>
              <a:t>   </a:t>
            </a:r>
            <a:endParaRPr lang="pt-BR" altLang="pt-BR" sz="36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19461" name="Picture 5" descr="hpothb07">
            <a:extLst>
              <a:ext uri="{FF2B5EF4-FFF2-40B4-BE49-F238E27FC236}">
                <a16:creationId xmlns:a16="http://schemas.microsoft.com/office/drawing/2014/main" id="{61FC301B-480C-473A-8900-293698197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apa3">
            <a:extLst>
              <a:ext uri="{FF2B5EF4-FFF2-40B4-BE49-F238E27FC236}">
                <a16:creationId xmlns:a16="http://schemas.microsoft.com/office/drawing/2014/main" id="{EF28C5ED-017C-4B4A-9251-4D88AEBC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82A57959-C7FB-4462-94AF-CDEBF631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55850"/>
            <a:ext cx="8382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De Onde Vieram os Símbolos?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286FDEE-F0C5-46CE-A0A5-8F3FB4E0D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89388"/>
            <a:ext cx="88392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6.  Da literatura gentílica. (Especialmente da Grécia)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apa3">
            <a:extLst>
              <a:ext uri="{FF2B5EF4-FFF2-40B4-BE49-F238E27FC236}">
                <a16:creationId xmlns:a16="http://schemas.microsoft.com/office/drawing/2014/main" id="{FA1ED573-D9E5-4E9F-AB02-9C1B206F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FB834A87-503A-4776-B136-6E0BB401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427288"/>
            <a:ext cx="85344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De Onde Vieram os Símbolos?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8AB251-46D9-4FBD-97AB-F19436F88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49688"/>
            <a:ext cx="8380412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7.   O Apocalipse tem uma simbologia própria. (Estes símbolos são esclarecidos no próprio livro).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 descr="capa3">
            <a:extLst>
              <a:ext uri="{FF2B5EF4-FFF2-40B4-BE49-F238E27FC236}">
                <a16:creationId xmlns:a16="http://schemas.microsoft.com/office/drawing/2014/main" id="{D9B685F4-AFBE-4645-A84A-91F9E5FA9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0505036">
            <a:extLst>
              <a:ext uri="{FF2B5EF4-FFF2-40B4-BE49-F238E27FC236}">
                <a16:creationId xmlns:a16="http://schemas.microsoft.com/office/drawing/2014/main" id="{FD042CE0-9DA4-4674-AC4D-76E3707B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02" name="Picture 174" descr="capa3">
            <a:extLst>
              <a:ext uri="{FF2B5EF4-FFF2-40B4-BE49-F238E27FC236}">
                <a16:creationId xmlns:a16="http://schemas.microsoft.com/office/drawing/2014/main" id="{9714DB6E-7685-4346-A01F-8A44B31F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703" name="Group 175">
            <a:extLst>
              <a:ext uri="{FF2B5EF4-FFF2-40B4-BE49-F238E27FC236}">
                <a16:creationId xmlns:a16="http://schemas.microsoft.com/office/drawing/2014/main" id="{CFA9C739-3ABD-4F6F-93F9-1C7633D5651F}"/>
              </a:ext>
            </a:extLst>
          </p:cNvPr>
          <p:cNvGraphicFramePr>
            <a:graphicFrameLocks noGrp="1"/>
          </p:cNvGraphicFramePr>
          <p:nvPr/>
        </p:nvGraphicFramePr>
        <p:xfrm>
          <a:off x="41275" y="2060575"/>
          <a:ext cx="9067800" cy="4645025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1009516332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1356147407"/>
                    </a:ext>
                  </a:extLst>
                </a:gridCol>
              </a:tblGrid>
              <a:tr h="116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Branco</a:t>
                      </a:r>
                      <a:endParaRPr kumimoji="0" lang="pt-BR" altLang="pt-BR" sz="5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5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Pureza</a:t>
                      </a:r>
                      <a:endParaRPr kumimoji="0" lang="pt-BR" altLang="pt-BR" sz="5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654158"/>
                  </a:ext>
                </a:extLst>
              </a:tr>
              <a:tr h="1160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Vermelho</a:t>
                      </a:r>
                      <a:endParaRPr kumimoji="0" lang="pt-BR" altLang="pt-BR" sz="5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Sangue</a:t>
                      </a:r>
                      <a:endParaRPr kumimoji="0" lang="pt-BR" altLang="pt-BR" sz="5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27125"/>
                  </a:ext>
                </a:extLst>
              </a:tr>
              <a:tr h="116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Preto</a:t>
                      </a:r>
                      <a:endParaRPr kumimoji="0" lang="pt-BR" altLang="pt-BR" sz="5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Impiedade</a:t>
                      </a:r>
                      <a:endParaRPr kumimoji="0" lang="pt-BR" altLang="pt-BR" sz="5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04596"/>
                  </a:ext>
                </a:extLst>
              </a:tr>
              <a:tr h="1160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Amarelo</a:t>
                      </a:r>
                      <a:endParaRPr kumimoji="0" lang="pt-BR" altLang="pt-BR" sz="5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Morte</a:t>
                      </a:r>
                      <a:endParaRPr kumimoji="0" lang="pt-BR" altLang="pt-BR" sz="5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080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28" name="Picture 1200" descr="capa3">
            <a:extLst>
              <a:ext uri="{FF2B5EF4-FFF2-40B4-BE49-F238E27FC236}">
                <a16:creationId xmlns:a16="http://schemas.microsoft.com/office/drawing/2014/main" id="{523ABDEC-0A95-4448-9987-E847788E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731" name="Group 1203">
            <a:extLst>
              <a:ext uri="{FF2B5EF4-FFF2-40B4-BE49-F238E27FC236}">
                <a16:creationId xmlns:a16="http://schemas.microsoft.com/office/drawing/2014/main" id="{5165EED8-EE06-4921-BBAC-B196DD1B2B4F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2374900"/>
          <a:ext cx="8893175" cy="4149725"/>
        </p:xfrm>
        <a:graphic>
          <a:graphicData uri="http://schemas.openxmlformats.org/drawingml/2006/table">
            <a:tbl>
              <a:tblPr/>
              <a:tblGrid>
                <a:gridCol w="4559300">
                  <a:extLst>
                    <a:ext uri="{9D8B030D-6E8A-4147-A177-3AD203B41FA5}">
                      <a16:colId xmlns:a16="http://schemas.microsoft.com/office/drawing/2014/main" val="3632506813"/>
                    </a:ext>
                  </a:extLst>
                </a:gridCol>
                <a:gridCol w="4333875">
                  <a:extLst>
                    <a:ext uri="{9D8B030D-6E8A-4147-A177-3AD203B41FA5}">
                      <a16:colId xmlns:a16="http://schemas.microsoft.com/office/drawing/2014/main" val="4156859895"/>
                    </a:ext>
                  </a:extLst>
                </a:gridCol>
              </a:tblGrid>
              <a:tr h="1038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Sete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Perfeição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964778"/>
                  </a:ext>
                </a:extLst>
              </a:tr>
              <a:tr h="1036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Seis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Imperfeição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05035"/>
                  </a:ext>
                </a:extLst>
              </a:tr>
              <a:tr h="1038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Doze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Povo de Deus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34145"/>
                  </a:ext>
                </a:extLst>
              </a:tr>
              <a:tr h="1036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Quatro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Universalidade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509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41" name="Picture 265" descr="capa3">
            <a:extLst>
              <a:ext uri="{FF2B5EF4-FFF2-40B4-BE49-F238E27FC236}">
                <a16:creationId xmlns:a16="http://schemas.microsoft.com/office/drawing/2014/main" id="{B61D5ED5-7F57-476C-B7B5-22CC1DE3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845" name="Group 269">
            <a:extLst>
              <a:ext uri="{FF2B5EF4-FFF2-40B4-BE49-F238E27FC236}">
                <a16:creationId xmlns:a16="http://schemas.microsoft.com/office/drawing/2014/main" id="{2B79C4F4-3147-4C18-AE54-9783E91A9718}"/>
              </a:ext>
            </a:extLst>
          </p:cNvPr>
          <p:cNvGraphicFramePr>
            <a:graphicFrameLocks noGrp="1"/>
          </p:cNvGraphicFramePr>
          <p:nvPr/>
        </p:nvGraphicFramePr>
        <p:xfrm>
          <a:off x="41275" y="2492375"/>
          <a:ext cx="9067800" cy="3671888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2047379712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4060667371"/>
                    </a:ext>
                  </a:extLst>
                </a:gridCol>
              </a:tblGrid>
              <a:tr h="968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Animal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Rei ou Reino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1440"/>
                  </a:ext>
                </a:extLst>
              </a:tr>
              <a:tr h="933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Mulher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Igreja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14699"/>
                  </a:ext>
                </a:extLst>
              </a:tr>
              <a:tr h="933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Águas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Povos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69529"/>
                  </a:ext>
                </a:extLst>
              </a:tr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Dia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Ano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581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8" name="Picture 110" descr="capa3">
            <a:extLst>
              <a:ext uri="{FF2B5EF4-FFF2-40B4-BE49-F238E27FC236}">
                <a16:creationId xmlns:a16="http://schemas.microsoft.com/office/drawing/2014/main" id="{9DF3AE79-878F-41AF-9B97-CED07FBA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759" name="Group 111">
            <a:extLst>
              <a:ext uri="{FF2B5EF4-FFF2-40B4-BE49-F238E27FC236}">
                <a16:creationId xmlns:a16="http://schemas.microsoft.com/office/drawing/2014/main" id="{67E059C8-D231-48A9-8502-D77B6D5D9682}"/>
              </a:ext>
            </a:extLst>
          </p:cNvPr>
          <p:cNvGraphicFramePr>
            <a:graphicFrameLocks noGrp="1"/>
          </p:cNvGraphicFramePr>
          <p:nvPr/>
        </p:nvGraphicFramePr>
        <p:xfrm>
          <a:off x="368300" y="2565400"/>
          <a:ext cx="8380413" cy="3995738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1559633720"/>
                    </a:ext>
                  </a:extLst>
                </a:gridCol>
                <a:gridCol w="4189413">
                  <a:extLst>
                    <a:ext uri="{9D8B030D-6E8A-4147-A177-3AD203B41FA5}">
                      <a16:colId xmlns:a16="http://schemas.microsoft.com/office/drawing/2014/main" val="1273292473"/>
                    </a:ext>
                  </a:extLst>
                </a:gridCol>
              </a:tblGrid>
              <a:tr h="998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Ventos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Guerras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68966"/>
                  </a:ext>
                </a:extLst>
              </a:tr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Chifre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Poder/Reino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762260"/>
                  </a:ext>
                </a:extLst>
              </a:tr>
              <a:tr h="998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Tempos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Anos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68884"/>
                  </a:ext>
                </a:extLst>
              </a:tr>
              <a:tr h="998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Cabeça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Monte/Rei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68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80" name="Picture 108" descr="capa3">
            <a:extLst>
              <a:ext uri="{FF2B5EF4-FFF2-40B4-BE49-F238E27FC236}">
                <a16:creationId xmlns:a16="http://schemas.microsoft.com/office/drawing/2014/main" id="{24D2684E-ABE6-49DA-9289-331E76B2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781" name="Group 109">
            <a:extLst>
              <a:ext uri="{FF2B5EF4-FFF2-40B4-BE49-F238E27FC236}">
                <a16:creationId xmlns:a16="http://schemas.microsoft.com/office/drawing/2014/main" id="{FB982469-3424-4D06-9A5D-5F223C671397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635250"/>
          <a:ext cx="8672513" cy="3673475"/>
        </p:xfrm>
        <a:graphic>
          <a:graphicData uri="http://schemas.openxmlformats.org/drawingml/2006/table">
            <a:tbl>
              <a:tblPr/>
              <a:tblGrid>
                <a:gridCol w="4337050">
                  <a:extLst>
                    <a:ext uri="{9D8B030D-6E8A-4147-A177-3AD203B41FA5}">
                      <a16:colId xmlns:a16="http://schemas.microsoft.com/office/drawing/2014/main" val="1869596202"/>
                    </a:ext>
                  </a:extLst>
                </a:gridCol>
                <a:gridCol w="4335463">
                  <a:extLst>
                    <a:ext uri="{9D8B030D-6E8A-4147-A177-3AD203B41FA5}">
                      <a16:colId xmlns:a16="http://schemas.microsoft.com/office/drawing/2014/main" val="678426954"/>
                    </a:ext>
                  </a:extLst>
                </a:gridCol>
              </a:tblGrid>
              <a:tr h="769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Cordeiro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Jesus Cristo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70542"/>
                  </a:ext>
                </a:extLst>
              </a:tr>
              <a:tr h="968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 Candeeiros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 Igrejas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497404"/>
                  </a:ext>
                </a:extLst>
              </a:tr>
              <a:tr h="966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 Estrelas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 Anjos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05570"/>
                  </a:ext>
                </a:extLst>
              </a:tr>
              <a:tr h="968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 Anjos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 Líderes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590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81" name="Picture 85" descr="capa3">
            <a:extLst>
              <a:ext uri="{FF2B5EF4-FFF2-40B4-BE49-F238E27FC236}">
                <a16:creationId xmlns:a16="http://schemas.microsoft.com/office/drawing/2014/main" id="{9B483555-DF99-47B3-8F40-3856B83E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783" name="Group 87">
            <a:extLst>
              <a:ext uri="{FF2B5EF4-FFF2-40B4-BE49-F238E27FC236}">
                <a16:creationId xmlns:a16="http://schemas.microsoft.com/office/drawing/2014/main" id="{5783F19F-A710-4B7A-A278-B41F7744CCDA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2349500"/>
          <a:ext cx="8915400" cy="4068763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val="265317657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465734062"/>
                    </a:ext>
                  </a:extLst>
                </a:gridCol>
              </a:tblGrid>
              <a:tr h="1017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Cauda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Falso Profeta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3332"/>
                  </a:ext>
                </a:extLst>
              </a:tr>
              <a:tr h="1017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Babilônia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Igreja Falsa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748539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Meretrizes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Igrejas Falsas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42358"/>
                  </a:ext>
                </a:extLst>
              </a:tr>
              <a:tr h="1017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Cálice/Taça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Juízo Divino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2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FA9D301-58C5-4406-B638-F73E2297A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1B27C6A-79DF-40C3-80EC-5BCB1032C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1140" name="Picture 4" descr="apresentacao0000">
            <a:extLst>
              <a:ext uri="{FF2B5EF4-FFF2-40B4-BE49-F238E27FC236}">
                <a16:creationId xmlns:a16="http://schemas.microsoft.com/office/drawing/2014/main" id="{7FC7B83C-4CDF-4BE4-8F67-208D8457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7" name="Picture 87" descr="capa3">
            <a:extLst>
              <a:ext uri="{FF2B5EF4-FFF2-40B4-BE49-F238E27FC236}">
                <a16:creationId xmlns:a16="http://schemas.microsoft.com/office/drawing/2014/main" id="{2B8725C3-712B-4A48-A703-F365833B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06" name="Group 86">
            <a:extLst>
              <a:ext uri="{FF2B5EF4-FFF2-40B4-BE49-F238E27FC236}">
                <a16:creationId xmlns:a16="http://schemas.microsoft.com/office/drawing/2014/main" id="{8DFB38B1-95CA-4D33-B8AF-ED51E37DFEAA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420938"/>
          <a:ext cx="7443788" cy="3852862"/>
        </p:xfrm>
        <a:graphic>
          <a:graphicData uri="http://schemas.openxmlformats.org/drawingml/2006/table">
            <a:tbl>
              <a:tblPr/>
              <a:tblGrid>
                <a:gridCol w="3722688">
                  <a:extLst>
                    <a:ext uri="{9D8B030D-6E8A-4147-A177-3AD203B41FA5}">
                      <a16:colId xmlns:a16="http://schemas.microsoft.com/office/drawing/2014/main" val="619284879"/>
                    </a:ext>
                  </a:extLst>
                </a:gridCol>
                <a:gridCol w="3721100">
                  <a:extLst>
                    <a:ext uri="{9D8B030D-6E8A-4147-A177-3AD203B41FA5}">
                      <a16:colId xmlns:a16="http://schemas.microsoft.com/office/drawing/2014/main" val="3128535743"/>
                    </a:ext>
                  </a:extLst>
                </a:gridCol>
              </a:tblGrid>
              <a:tr h="963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Sol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Divindade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94441"/>
                  </a:ext>
                </a:extLst>
              </a:tr>
              <a:tr h="963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Lua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Palavra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257395"/>
                  </a:ext>
                </a:extLst>
              </a:tr>
              <a:tr h="962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12 Estrelas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12 Apóstolos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98626"/>
                  </a:ext>
                </a:extLst>
              </a:tr>
              <a:tr h="963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Coroa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Vitória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48424"/>
                  </a:ext>
                </a:extLst>
              </a:tr>
            </a:tbl>
          </a:graphicData>
        </a:graphic>
      </p:graphicFrame>
      <p:sp>
        <p:nvSpPr>
          <p:cNvPr id="30768" name="Rectangle 48">
            <a:extLst>
              <a:ext uri="{FF2B5EF4-FFF2-40B4-BE49-F238E27FC236}">
                <a16:creationId xmlns:a16="http://schemas.microsoft.com/office/drawing/2014/main" id="{41E4F33D-4048-4FF7-8BCE-126D1B3A3F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/>
              <a:t> </a:t>
            </a:r>
            <a:endParaRPr lang="pt-BR" alt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" name="Picture 102" descr="capa3">
            <a:extLst>
              <a:ext uri="{FF2B5EF4-FFF2-40B4-BE49-F238E27FC236}">
                <a16:creationId xmlns:a16="http://schemas.microsoft.com/office/drawing/2014/main" id="{AB9BFD62-9EA7-4823-B375-026484A25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895" name="Group 103">
            <a:extLst>
              <a:ext uri="{FF2B5EF4-FFF2-40B4-BE49-F238E27FC236}">
                <a16:creationId xmlns:a16="http://schemas.microsoft.com/office/drawing/2014/main" id="{170A4C6D-8464-433D-8B52-F60C6414D6E0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276475"/>
          <a:ext cx="7651750" cy="4076700"/>
        </p:xfrm>
        <a:graphic>
          <a:graphicData uri="http://schemas.openxmlformats.org/drawingml/2006/table">
            <a:tbl>
              <a:tblPr/>
              <a:tblGrid>
                <a:gridCol w="3232150">
                  <a:extLst>
                    <a:ext uri="{9D8B030D-6E8A-4147-A177-3AD203B41FA5}">
                      <a16:colId xmlns:a16="http://schemas.microsoft.com/office/drawing/2014/main" val="6439164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134314579"/>
                    </a:ext>
                  </a:extLst>
                </a:gridCol>
              </a:tblGrid>
              <a:tr h="101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144.000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Povo Salvo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84997"/>
                  </a:ext>
                </a:extLst>
              </a:tr>
              <a:tr h="101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Meia Hora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Semana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953563"/>
                  </a:ext>
                </a:extLst>
              </a:tr>
              <a:tr h="101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 Meses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150 Anos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7070"/>
                  </a:ext>
                </a:extLst>
              </a:tr>
              <a:tr h="101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42 Meses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1260 Anos</a:t>
                      </a:r>
                      <a:endParaRPr kumimoji="0" lang="pt-BR" altLang="pt-BR" sz="3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228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iparts 132">
            <a:extLst>
              <a:ext uri="{FF2B5EF4-FFF2-40B4-BE49-F238E27FC236}">
                <a16:creationId xmlns:a16="http://schemas.microsoft.com/office/drawing/2014/main" id="{2BFF95FC-E8F7-4A05-BF1E-391E0879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liparts 649">
            <a:extLst>
              <a:ext uri="{FF2B5EF4-FFF2-40B4-BE49-F238E27FC236}">
                <a16:creationId xmlns:a16="http://schemas.microsoft.com/office/drawing/2014/main" id="{A429E7FE-3C5D-4A7C-8F37-793BE324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814E3BFE-D036-4CDC-B271-4F9C93BD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572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Animal </a:t>
            </a:r>
            <a:endParaRPr lang="pt-BR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4BD30D5B-5C1E-4F76-B166-9EC1B159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572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 Reino</a:t>
            </a:r>
            <a:endParaRPr lang="pt-BR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E8E2F228-B554-4A6E-BF0A-124EEDB36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4572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Dan. 7:17,23</a:t>
            </a:r>
            <a:endParaRPr lang="pt-BR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275CE812-C9EF-4B19-AFE9-40907DE2E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43600"/>
            <a:ext cx="4572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Rei</a:t>
            </a:r>
            <a:endParaRPr lang="pt-BR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liparts 047">
            <a:extLst>
              <a:ext uri="{FF2B5EF4-FFF2-40B4-BE49-F238E27FC236}">
                <a16:creationId xmlns:a16="http://schemas.microsoft.com/office/drawing/2014/main" id="{2BCEFA83-8F0F-485D-99FE-46E9EA27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igrejas_7">
            <a:extLst>
              <a:ext uri="{FF2B5EF4-FFF2-40B4-BE49-F238E27FC236}">
                <a16:creationId xmlns:a16="http://schemas.microsoft.com/office/drawing/2014/main" id="{820A7DF3-65E4-4832-9CBD-DA7A291C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A4E4D3A0-FB92-49BB-8085-3A92CCE4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482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Mulher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253915E9-0FF5-4245-8F68-43A58860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9800"/>
            <a:ext cx="4643438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   Ef.5:22-32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7581E1F8-5904-4D33-AD6D-E6935DB2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4958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Igreja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DC5283FF-A3EA-490B-8120-EB9E2B2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021388"/>
            <a:ext cx="47879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Povo de Deus</a:t>
            </a:r>
            <a:endParaRPr lang="en-US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hifres II">
            <a:extLst>
              <a:ext uri="{FF2B5EF4-FFF2-40B4-BE49-F238E27FC236}">
                <a16:creationId xmlns:a16="http://schemas.microsoft.com/office/drawing/2014/main" id="{18493AC7-E0F6-4555-A089-4059893C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D5AF241C-49BB-43DA-A5A6-5CE8CA20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572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Chifre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44036" name="Picture 4" descr="cliparts 132">
            <a:extLst>
              <a:ext uri="{FF2B5EF4-FFF2-40B4-BE49-F238E27FC236}">
                <a16:creationId xmlns:a16="http://schemas.microsoft.com/office/drawing/2014/main" id="{9A89804C-B422-455C-B974-9CDB475B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4D980664-3331-4C37-8521-C85201BE4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572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Poder 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5BC38583-87D3-471E-8A95-09E36AB18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4572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Apoc. 17:12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86340B24-098F-48FD-B6AD-EA7F3F2C9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43600"/>
            <a:ext cx="4572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Reino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cliparts 269">
            <a:extLst>
              <a:ext uri="{FF2B5EF4-FFF2-40B4-BE49-F238E27FC236}">
                <a16:creationId xmlns:a16="http://schemas.microsoft.com/office/drawing/2014/main" id="{8A5C459F-BB80-47D4-BF99-13F0B053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>
            <a:extLst>
              <a:ext uri="{FF2B5EF4-FFF2-40B4-BE49-F238E27FC236}">
                <a16:creationId xmlns:a16="http://schemas.microsoft.com/office/drawing/2014/main" id="{D80701DD-0F82-4F47-BAB7-295F17C3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066925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000000"/>
                </a:solidFill>
                <a:latin typeface="Tahoma" panose="020B0604030504040204" pitchFamily="34" charset="0"/>
              </a:rPr>
              <a:t>Águas</a:t>
            </a:r>
            <a:endParaRPr lang="pt-BR" altLang="pt-BR" sz="36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7372AA03-7BB3-42B1-9D1B-216D49CF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3284538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000000"/>
                </a:solidFill>
                <a:latin typeface="Tahoma" panose="020B0604030504040204" pitchFamily="34" charset="0"/>
              </a:rPr>
              <a:t>Apoc. 17:15</a:t>
            </a:r>
            <a:endParaRPr lang="pt-BR" altLang="pt-BR" sz="36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1753" name="Picture 9" descr="Multidão">
            <a:extLst>
              <a:ext uri="{FF2B5EF4-FFF2-40B4-BE49-F238E27FC236}">
                <a16:creationId xmlns:a16="http://schemas.microsoft.com/office/drawing/2014/main" id="{402F0DDA-373A-44D1-B0BE-09CB6F1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Text Box 10">
            <a:extLst>
              <a:ext uri="{FF2B5EF4-FFF2-40B4-BE49-F238E27FC236}">
                <a16:creationId xmlns:a16="http://schemas.microsoft.com/office/drawing/2014/main" id="{FD79D378-1290-4BE9-8F00-A0CE13859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6237288"/>
            <a:ext cx="48006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Povos Multidões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I883A1007">
            <a:extLst>
              <a:ext uri="{FF2B5EF4-FFF2-40B4-BE49-F238E27FC236}">
                <a16:creationId xmlns:a16="http://schemas.microsoft.com/office/drawing/2014/main" id="{831A723F-C0EC-4B0B-9FB6-C4065E7A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furacão">
            <a:extLst>
              <a:ext uri="{FF2B5EF4-FFF2-40B4-BE49-F238E27FC236}">
                <a16:creationId xmlns:a16="http://schemas.microsoft.com/office/drawing/2014/main" id="{2FAE925A-A944-450E-82D4-1F753AF8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FB7E35F4-4A9E-4A04-A6E7-1953D5B2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3434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Ventos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1BD5DE51-A4B5-4A77-B2A6-6F5173C6E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43561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   Jer. 51:1-5         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3B238CA5-7264-47C4-905A-9F8681BB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0"/>
            <a:ext cx="48006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Guerras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26684594-356D-41E8-ABBF-926A53038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949950"/>
            <a:ext cx="4859337" cy="647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877F6F31-93C6-4B2F-8E69-449ACC6D7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876925"/>
            <a:ext cx="388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Destruição</a:t>
            </a:r>
            <a:endParaRPr lang="en-US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constelação I">
            <a:extLst>
              <a:ext uri="{FF2B5EF4-FFF2-40B4-BE49-F238E27FC236}">
                <a16:creationId xmlns:a16="http://schemas.microsoft.com/office/drawing/2014/main" id="{A4DBB4EE-E30E-46A7-A952-CDC1ACA24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anjo_021">
            <a:extLst>
              <a:ext uri="{FF2B5EF4-FFF2-40B4-BE49-F238E27FC236}">
                <a16:creationId xmlns:a16="http://schemas.microsoft.com/office/drawing/2014/main" id="{BA099B69-9D2B-4C58-96D3-D6089B44A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41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 Box 7">
            <a:extLst>
              <a:ext uri="{FF2B5EF4-FFF2-40B4-BE49-F238E27FC236}">
                <a16:creationId xmlns:a16="http://schemas.microsoft.com/office/drawing/2014/main" id="{BB5FBA9D-07B0-4457-B5B0-E20091C4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0"/>
            <a:ext cx="4716463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      Estrelas          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794BD42B-1793-4CA9-BEAC-92D84737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6100763"/>
            <a:ext cx="47244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Ap. 12:4</a:t>
            </a:r>
            <a:r>
              <a:rPr lang="en-US" altLang="pt-BR" sz="360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pt-BR" altLang="pt-BR" sz="36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E86182A9-AE1C-4F9D-AC9E-DD18445E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6100763"/>
            <a:ext cx="44958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Anjos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4C1F3CDA-5E45-47EE-B2AF-C96E0A6FD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0"/>
            <a:ext cx="4427537" cy="908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2AD8D338-D92F-499F-B834-C3884D463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-26988"/>
            <a:ext cx="439261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Mensageiros</a:t>
            </a:r>
            <a:endParaRPr lang="en-US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liparts 001">
            <a:extLst>
              <a:ext uri="{FF2B5EF4-FFF2-40B4-BE49-F238E27FC236}">
                <a16:creationId xmlns:a16="http://schemas.microsoft.com/office/drawing/2014/main" id="{785258CA-33EA-4817-8973-9DD757486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cliparts 036">
            <a:extLst>
              <a:ext uri="{FF2B5EF4-FFF2-40B4-BE49-F238E27FC236}">
                <a16:creationId xmlns:a16="http://schemas.microsoft.com/office/drawing/2014/main" id="{D393E1AC-F05B-4B70-8C8F-B8E57A96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/>
          <a:stretch>
            <a:fillRect/>
          </a:stretch>
        </p:blipFill>
        <p:spPr bwMode="auto">
          <a:xfrm>
            <a:off x="4724400" y="549275"/>
            <a:ext cx="44577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>
            <a:extLst>
              <a:ext uri="{FF2B5EF4-FFF2-40B4-BE49-F238E27FC236}">
                <a16:creationId xmlns:a16="http://schemas.microsoft.com/office/drawing/2014/main" id="{FCFA6658-E564-4BE5-B37A-78421C35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0"/>
            <a:ext cx="4681538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Anjos                  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0C27E0D3-01AE-4BE0-B3FD-61EF8B71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880100"/>
            <a:ext cx="5113338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Ap. 1:20; 14:6-12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BCA2D3A5-6E3A-4670-B076-EC45E2D19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876925"/>
            <a:ext cx="44196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Mensageiros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616DFE93-70DF-43BE-800D-6E57FA5BD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-26988"/>
            <a:ext cx="4500562" cy="647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2000">
              <a:latin typeface="Tahoma" panose="020B0604030504040204" pitchFamily="34" charset="0"/>
            </a:endParaRP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79717A33-8EC3-44A6-AD43-433CC796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0"/>
            <a:ext cx="410527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Servos</a:t>
            </a:r>
            <a:endParaRPr lang="en-US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astiçal">
            <a:extLst>
              <a:ext uri="{FF2B5EF4-FFF2-40B4-BE49-F238E27FC236}">
                <a16:creationId xmlns:a16="http://schemas.microsoft.com/office/drawing/2014/main" id="{9C73A513-A790-4C02-99CB-7CED048D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pro_06">
            <a:extLst>
              <a:ext uri="{FF2B5EF4-FFF2-40B4-BE49-F238E27FC236}">
                <a16:creationId xmlns:a16="http://schemas.microsoft.com/office/drawing/2014/main" id="{081FCC90-856B-4BA3-9821-61056876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9275"/>
            <a:ext cx="44958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312C8B5F-1391-45E0-B764-D529262A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2202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      7 Candeeiros              7 Fases da Igreja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510CCFFA-B4BA-4A36-85A6-0C02AD1D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47244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Apoc. 1:12,13,20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20679BCD-3932-41F1-810D-638DC32D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021388"/>
            <a:ext cx="44958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7 períodos da Igreja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apresentacao004">
            <a:extLst>
              <a:ext uri="{FF2B5EF4-FFF2-40B4-BE49-F238E27FC236}">
                <a16:creationId xmlns:a16="http://schemas.microsoft.com/office/drawing/2014/main" id="{728809B8-1F69-4433-AF07-998686A0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liparts 037">
            <a:extLst>
              <a:ext uri="{FF2B5EF4-FFF2-40B4-BE49-F238E27FC236}">
                <a16:creationId xmlns:a16="http://schemas.microsoft.com/office/drawing/2014/main" id="{8343A614-6F37-438B-AD1B-64F9022E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4386263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847" name="Object 7">
            <a:extLst>
              <a:ext uri="{FF2B5EF4-FFF2-40B4-BE49-F238E27FC236}">
                <a16:creationId xmlns:a16="http://schemas.microsoft.com/office/drawing/2014/main" id="{AF0D179E-06FE-41A3-8B35-C35C1211C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7879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CorelPhotoPaint.Image.9" r:id="rId4" imgW="3606349" imgH="4114286" progId="CorelPhotoPaint.Image.9">
                  <p:embed/>
                </p:oleObj>
              </mc:Choice>
              <mc:Fallback>
                <p:oleObj name="CorelPhotoPaint.Image.9" r:id="rId4" imgW="3606349" imgH="4114286" progId="CorelPhotoPaint.Image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7879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>
            <a:extLst>
              <a:ext uri="{FF2B5EF4-FFF2-40B4-BE49-F238E27FC236}">
                <a16:creationId xmlns:a16="http://schemas.microsoft.com/office/drawing/2014/main" id="{1524DC46-2B56-4F98-BBEE-C9F30542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482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Dragão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980E2360-46E2-4FA6-9294-531D3D2ED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9144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Apoc. 12:9                Satanás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2CCC8EE0-C676-406A-B040-2D7F2CC70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4958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Diabo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arneiro">
            <a:extLst>
              <a:ext uri="{FF2B5EF4-FFF2-40B4-BE49-F238E27FC236}">
                <a16:creationId xmlns:a16="http://schemas.microsoft.com/office/drawing/2014/main" id="{1F31C5D7-AA83-4E34-8BF7-2975E4EC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jesus_380">
            <a:extLst>
              <a:ext uri="{FF2B5EF4-FFF2-40B4-BE49-F238E27FC236}">
                <a16:creationId xmlns:a16="http://schemas.microsoft.com/office/drawing/2014/main" id="{BC21DDAB-C74B-45D4-A9A8-B830F89F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0713"/>
            <a:ext cx="4419600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>
            <a:extLst>
              <a:ext uri="{FF2B5EF4-FFF2-40B4-BE49-F238E27FC236}">
                <a16:creationId xmlns:a16="http://schemas.microsoft.com/office/drawing/2014/main" id="{412B8403-6114-4130-A334-A782BBCEE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       Cordeiro                       Messias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CC2DFB47-DA63-4946-AC1E-E9260C78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47244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João 1:29 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08C4886A-8DC5-4FD3-AC9C-CD1397698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021388"/>
            <a:ext cx="44196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Jesus Cristo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m%20apocalipsia_006">
            <a:extLst>
              <a:ext uri="{FF2B5EF4-FFF2-40B4-BE49-F238E27FC236}">
                <a16:creationId xmlns:a16="http://schemas.microsoft.com/office/drawing/2014/main" id="{AD476C98-1D5C-45C1-8B0A-A3B9B1EB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57BE3DA3-9AF1-450D-A8AA-2F4BDE2A7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620713"/>
          <a:ext cx="4211637" cy="62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CorelPhotoPaint.Image.9" r:id="rId4" imgW="2857143" imgH="4228571" progId="CorelPhotoPaint.Image.9">
                  <p:embed/>
                </p:oleObj>
              </mc:Choice>
              <mc:Fallback>
                <p:oleObj name="CorelPhotoPaint.Image.9" r:id="rId4" imgW="2857143" imgH="4228571" progId="CorelPhotoPaint.Image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620713"/>
                        <a:ext cx="4211637" cy="623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>
            <a:extLst>
              <a:ext uri="{FF2B5EF4-FFF2-40B4-BE49-F238E27FC236}">
                <a16:creationId xmlns:a16="http://schemas.microsoft.com/office/drawing/2014/main" id="{4385C067-A9C8-47B1-984F-3A56DFCD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482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Cauda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2412EFEE-2BEF-4F56-B550-C5A282FE8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00763"/>
            <a:ext cx="4643438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Isaías 9:15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7941E4EC-03DB-4849-BA1E-01216151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4958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Falsidade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0EC4373F-2817-4FCC-8D5A-9B03899A9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6092825"/>
            <a:ext cx="4500562" cy="796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49896642-C445-4312-95FA-8203B15F4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5949950"/>
            <a:ext cx="4716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Falso profeta</a:t>
            </a:r>
            <a:endParaRPr lang="en-US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jesus_379">
            <a:extLst>
              <a:ext uri="{FF2B5EF4-FFF2-40B4-BE49-F238E27FC236}">
                <a16:creationId xmlns:a16="http://schemas.microsoft.com/office/drawing/2014/main" id="{D229C009-88EE-4A41-A9DF-DF86B01D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9275"/>
            <a:ext cx="44958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O Sol">
            <a:extLst>
              <a:ext uri="{FF2B5EF4-FFF2-40B4-BE49-F238E27FC236}">
                <a16:creationId xmlns:a16="http://schemas.microsoft.com/office/drawing/2014/main" id="{039E38A9-EAB1-4B3E-AEAA-B0996EEA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7086" r="17638" b="3712"/>
          <a:stretch>
            <a:fillRect/>
          </a:stretch>
        </p:blipFill>
        <p:spPr bwMode="auto">
          <a:xfrm>
            <a:off x="0" y="333375"/>
            <a:ext cx="4859338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>
            <a:extLst>
              <a:ext uri="{FF2B5EF4-FFF2-40B4-BE49-F238E27FC236}">
                <a16:creationId xmlns:a16="http://schemas.microsoft.com/office/drawing/2014/main" id="{4AAFA308-3AD7-45C4-AB0F-A82BBECA0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482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Sol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95EE3759-1E4F-46B9-9B7C-500EE7D0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47879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Salmo 84:11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18D8336E-B48C-43E3-A9A9-7EC6C6988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4958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Divindade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579C38DE-1358-4781-B22B-FE62530C7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949950"/>
            <a:ext cx="4356100" cy="908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D34E02AB-7DB4-47B4-BF66-49A1B182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949950"/>
            <a:ext cx="4427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Pai, Filho, E.S</a:t>
            </a:r>
            <a:endParaRPr lang="en-US" altLang="pt-B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ua II">
            <a:extLst>
              <a:ext uri="{FF2B5EF4-FFF2-40B4-BE49-F238E27FC236}">
                <a16:creationId xmlns:a16="http://schemas.microsoft.com/office/drawing/2014/main" id="{3D001D5A-986B-4052-8936-C6EAE1AD3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A_010">
            <a:extLst>
              <a:ext uri="{FF2B5EF4-FFF2-40B4-BE49-F238E27FC236}">
                <a16:creationId xmlns:a16="http://schemas.microsoft.com/office/drawing/2014/main" id="{BCBF54A7-4100-41A9-9744-D9E142C7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47D463DF-BCAB-401D-94A7-F5BFE2506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953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Lua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3F65744B-3820-4551-BB0B-074D8BCB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9800"/>
            <a:ext cx="4953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Salmo 89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F16F3CD6-1617-4809-A0D9-ED4EA62E2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0"/>
            <a:ext cx="4191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Promessas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34A1DCA3-43E7-4F3B-A6C2-2212F3EFA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19800"/>
            <a:ext cx="4191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Palavra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oroa">
            <a:extLst>
              <a:ext uri="{FF2B5EF4-FFF2-40B4-BE49-F238E27FC236}">
                <a16:creationId xmlns:a16="http://schemas.microsoft.com/office/drawing/2014/main" id="{91E6CAA7-D559-4DBD-9A75-73E82A32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anjo_022">
            <a:extLst>
              <a:ext uri="{FF2B5EF4-FFF2-40B4-BE49-F238E27FC236}">
                <a16:creationId xmlns:a16="http://schemas.microsoft.com/office/drawing/2014/main" id="{238B8959-E027-4FB6-9892-F42B2FC8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6250"/>
            <a:ext cx="44196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4DBAEF02-57D2-4398-B16F-DE67BAFE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4958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Vitória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D9E6CE51-4F38-40F8-B0BA-1E8B95EA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7244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Coroa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F6239BDE-DC02-4B04-8656-399CD39D8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4716463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      I Pedro 5:4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7113" name="Rectangle 9">
            <a:extLst>
              <a:ext uri="{FF2B5EF4-FFF2-40B4-BE49-F238E27FC236}">
                <a16:creationId xmlns:a16="http://schemas.microsoft.com/office/drawing/2014/main" id="{937AB459-2E7B-450A-8074-5D44B932B0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pt-BR">
                <a:solidFill>
                  <a:schemeClr val="bg1"/>
                </a:solidFill>
              </a:rPr>
              <a:t> </a:t>
            </a: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2B271D05-B164-4C46-83C4-E8F6AB5C0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949950"/>
            <a:ext cx="4427537" cy="908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700A48B7-E6ED-4327-B0B3-15BACE7B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5876925"/>
            <a:ext cx="4643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  Recompensa</a:t>
            </a:r>
            <a:endParaRPr lang="en-US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 descr="capa3">
            <a:extLst>
              <a:ext uri="{FF2B5EF4-FFF2-40B4-BE49-F238E27FC236}">
                <a16:creationId xmlns:a16="http://schemas.microsoft.com/office/drawing/2014/main" id="{AB34BF72-B1B0-4BEC-B05C-CDB36800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:a16="http://schemas.microsoft.com/office/drawing/2014/main" id="{65D63830-FF5B-4D98-83CC-D21F68B9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3236913"/>
            <a:ext cx="7807325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Através desses e de outros símbolos, Deus apresentou a </a:t>
            </a:r>
            <a:r>
              <a:rPr lang="en-US" altLang="pt-BR" sz="4000" b="1" u="sng">
                <a:solidFill>
                  <a:schemeClr val="bg1"/>
                </a:solidFill>
                <a:latin typeface="Tahoma" panose="020B0604030504040204" pitchFamily="34" charset="0"/>
              </a:rPr>
              <a:t>verdade</a:t>
            </a: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 para o tempo do fim.</a:t>
            </a:r>
            <a:endParaRPr lang="pt-BR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capa3">
            <a:extLst>
              <a:ext uri="{FF2B5EF4-FFF2-40B4-BE49-F238E27FC236}">
                <a16:creationId xmlns:a16="http://schemas.microsoft.com/office/drawing/2014/main" id="{B776E4B5-18E4-47B9-A3DA-D714FC61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28451B31-E0EC-45C4-A5FC-187873F5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71725"/>
            <a:ext cx="90678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Disse Jesus: “E conhecereis a verdade e a verdade vos libertará”. (João 8:32)</a:t>
            </a:r>
            <a:endParaRPr lang="pt-BR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19E2DE7-2D4C-462A-9563-BDFF71B0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84763"/>
            <a:ext cx="89154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 b="1">
                <a:solidFill>
                  <a:srgbClr val="FFFF00"/>
                </a:solidFill>
                <a:latin typeface="Tahoma" panose="020B0604030504040204" pitchFamily="34" charset="0"/>
              </a:rPr>
              <a:t>O que é a verdade?</a:t>
            </a:r>
            <a:endParaRPr lang="pt-BR" altLang="pt-BR" sz="6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354A95E2-C4A3-40C9-84D8-43297A421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 QUE É A VERDADE?</a:t>
            </a:r>
            <a:endParaRPr lang="pt-BR" altLang="pt-BR" sz="5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8A97AF3-2B44-4539-9074-576DB4A97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1752600" cy="5105400"/>
          </a:xfrm>
          <a:prstGeom prst="rect">
            <a:avLst/>
          </a:prstGeom>
          <a:solidFill>
            <a:srgbClr val="0000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Deus é a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 Verdade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Jer.10:10</a:t>
            </a:r>
            <a:endParaRPr lang="pt-BR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E8EB19E2-2B53-4D9A-ABB8-4F48E8DA4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1752600" cy="5105400"/>
          </a:xfrm>
          <a:prstGeom prst="rect">
            <a:avLst/>
          </a:prstGeom>
          <a:solidFill>
            <a:srgbClr val="80008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Jesus é a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Verdade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João 14:6</a:t>
            </a:r>
            <a:endParaRPr lang="pt-BR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61128922-FA58-418D-BA64-CA92F44E4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752600"/>
            <a:ext cx="1905000" cy="5105400"/>
          </a:xfrm>
          <a:prstGeom prst="rect">
            <a:avLst/>
          </a:prstGeom>
          <a:solidFill>
            <a:srgbClr val="6600CC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Espírito é a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Verdade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I João 5:6</a:t>
            </a:r>
            <a:endParaRPr lang="pt-BR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238166B1-3646-4C2A-BE0A-F4846034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52600"/>
            <a:ext cx="1981200" cy="5105400"/>
          </a:xfrm>
          <a:prstGeom prst="rect">
            <a:avLst/>
          </a:prstGeom>
          <a:solidFill>
            <a:srgbClr val="00808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Palavra é a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Verdade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João 17:17</a:t>
            </a:r>
            <a:endParaRPr lang="pt-BR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A61CB83C-B8CC-4A6A-8827-48B5451D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52600"/>
            <a:ext cx="1752600" cy="5105400"/>
          </a:xfrm>
          <a:prstGeom prst="rect">
            <a:avLst/>
          </a:prstGeom>
          <a:solidFill>
            <a:srgbClr val="3333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Lei é a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Verdade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Sl 119:142 </a:t>
            </a:r>
            <a:endParaRPr lang="pt-BR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7FD6FEDB-D825-48DD-8E4E-2D3B84B9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44000" cy="762000"/>
          </a:xfrm>
          <a:prstGeom prst="rect">
            <a:avLst/>
          </a:prstGeom>
          <a:solidFill>
            <a:srgbClr val="0000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Colunas da Verdade</a:t>
            </a:r>
            <a:endParaRPr lang="pt-BR" altLang="pt-BR" sz="3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autoUpdateAnimBg="0"/>
      <p:bldP spid="49157" grpId="0" animBg="1" autoUpdateAnimBg="0"/>
      <p:bldP spid="49158" grpId="0" animBg="1" autoUpdateAnimBg="0"/>
      <p:bldP spid="49159" grpId="0" animBg="1" autoUpdateAnimBg="0"/>
      <p:bldP spid="49160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35E13A53-6A40-4007-8D73-154E900E6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4652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AS 5 VERDADES ESTÃO 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NO APOCALIPSE?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B979147-550B-4380-8F14-4DF635EB6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9144000" cy="339725"/>
          </a:xfrm>
          <a:prstGeom prst="rect">
            <a:avLst/>
          </a:prstGeom>
          <a:solidFill>
            <a:srgbClr val="0000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95" name="Rectangle 19">
            <a:extLst>
              <a:ext uri="{FF2B5EF4-FFF2-40B4-BE49-F238E27FC236}">
                <a16:creationId xmlns:a16="http://schemas.microsoft.com/office/drawing/2014/main" id="{899F178E-B2B0-43A1-9112-640BA0FE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1752600" cy="5105400"/>
          </a:xfrm>
          <a:prstGeom prst="rect">
            <a:avLst/>
          </a:prstGeom>
          <a:solidFill>
            <a:srgbClr val="3333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Deus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Existe.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Foi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visto no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Trono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Apoc. 4</a:t>
            </a:r>
          </a:p>
          <a:p>
            <a:pPr algn="ctr"/>
            <a:endParaRPr lang="en-US" altLang="pt-BR">
              <a:latin typeface="Tahoma" panose="020B0604030504040204" pitchFamily="34" charset="0"/>
            </a:endParaRPr>
          </a:p>
          <a:p>
            <a:pPr algn="ctr"/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50196" name="Rectangle 20">
            <a:extLst>
              <a:ext uri="{FF2B5EF4-FFF2-40B4-BE49-F238E27FC236}">
                <a16:creationId xmlns:a16="http://schemas.microsoft.com/office/drawing/2014/main" id="{3C6FD4B2-802D-479A-8303-BDEB7EA2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1600200" cy="5105400"/>
          </a:xfrm>
          <a:prstGeom prst="rect">
            <a:avLst/>
          </a:prstGeom>
          <a:solidFill>
            <a:srgbClr val="00808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Cristo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Existe.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Foi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Visto no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 Trono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Apoc. 1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Apoc. 4</a:t>
            </a:r>
          </a:p>
          <a:p>
            <a:pPr algn="ctr"/>
            <a:endParaRPr lang="en-US" altLang="pt-BR">
              <a:latin typeface="Tahoma" panose="020B0604030504040204" pitchFamily="34" charset="0"/>
            </a:endParaRPr>
          </a:p>
          <a:p>
            <a:pPr algn="ctr"/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50197" name="Rectangle 21">
            <a:extLst>
              <a:ext uri="{FF2B5EF4-FFF2-40B4-BE49-F238E27FC236}">
                <a16:creationId xmlns:a16="http://schemas.microsoft.com/office/drawing/2014/main" id="{1EBE5B97-E073-4F65-ACC9-87684335F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752600"/>
            <a:ext cx="1981200" cy="5105400"/>
          </a:xfrm>
          <a:prstGeom prst="rect">
            <a:avLst/>
          </a:prstGeom>
          <a:solidFill>
            <a:srgbClr val="6600CC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Espírito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Existe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Ele está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No Trono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Apoc. 5:6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Apoc. 1:4</a:t>
            </a:r>
          </a:p>
          <a:p>
            <a:pPr algn="ctr"/>
            <a:endParaRPr lang="en-US" altLang="pt-BR">
              <a:latin typeface="Tahoma" panose="020B0604030504040204" pitchFamily="34" charset="0"/>
            </a:endParaRPr>
          </a:p>
          <a:p>
            <a:pPr algn="ctr"/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50198" name="Rectangle 22">
            <a:extLst>
              <a:ext uri="{FF2B5EF4-FFF2-40B4-BE49-F238E27FC236}">
                <a16:creationId xmlns:a16="http://schemas.microsoft.com/office/drawing/2014/main" id="{6D606759-982A-41C7-BB03-B7EC64EC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52600"/>
            <a:ext cx="1981200" cy="5105400"/>
          </a:xfrm>
          <a:prstGeom prst="rect">
            <a:avLst/>
          </a:prstGeom>
          <a:solidFill>
            <a:srgbClr val="80008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Palavra é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Verdadeira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O Profeta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Foi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Testemunha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Apoc. 22:6</a:t>
            </a:r>
          </a:p>
          <a:p>
            <a:pPr algn="ctr"/>
            <a:endParaRPr lang="en-US" altLang="pt-BR">
              <a:latin typeface="Tahoma" panose="020B0604030504040204" pitchFamily="34" charset="0"/>
            </a:endParaRPr>
          </a:p>
          <a:p>
            <a:pPr algn="ctr"/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50199" name="Rectangle 23">
            <a:extLst>
              <a:ext uri="{FF2B5EF4-FFF2-40B4-BE49-F238E27FC236}">
                <a16:creationId xmlns:a16="http://schemas.microsoft.com/office/drawing/2014/main" id="{E6062C39-680C-45A2-8AE3-D5BB3455F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752600"/>
            <a:ext cx="1828800" cy="5105400"/>
          </a:xfrm>
          <a:prstGeom prst="rect">
            <a:avLst/>
          </a:prstGeom>
          <a:solidFill>
            <a:srgbClr val="0000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Lei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Existe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Foi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Vista no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Santuário </a:t>
            </a: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Celestial</a:t>
            </a:r>
          </a:p>
          <a:p>
            <a:pPr algn="ctr"/>
            <a:endParaRPr lang="en-US" altLang="pt-BR" sz="2000" b="1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altLang="pt-BR" sz="2000" b="1">
                <a:solidFill>
                  <a:srgbClr val="FFFF00"/>
                </a:solidFill>
                <a:latin typeface="Tahoma" panose="020B0604030504040204" pitchFamily="34" charset="0"/>
              </a:rPr>
              <a:t>Apoc. 11:19</a:t>
            </a:r>
          </a:p>
          <a:p>
            <a:pPr algn="ctr"/>
            <a:endParaRPr lang="en-US" altLang="pt-BR">
              <a:latin typeface="Tahoma" panose="020B0604030504040204" pitchFamily="34" charset="0"/>
            </a:endParaRPr>
          </a:p>
          <a:p>
            <a:pPr algn="ctr"/>
            <a:endParaRPr lang="pt-BR" altLang="pt-BR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5" grpId="0" animBg="1" autoUpdateAnimBg="0"/>
      <p:bldP spid="50196" grpId="0" animBg="1" autoUpdateAnimBg="0"/>
      <p:bldP spid="50197" grpId="0" animBg="1" autoUpdateAnimBg="0"/>
      <p:bldP spid="50198" grpId="0" animBg="1" autoUpdateAnimBg="0"/>
      <p:bldP spid="5019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0DE405B-0943-449B-BDC8-505E31A2E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105915B-051D-46F7-8517-DE8AB3BA3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3188" name="Picture 4" descr="apresentacao002">
            <a:extLst>
              <a:ext uri="{FF2B5EF4-FFF2-40B4-BE49-F238E27FC236}">
                <a16:creationId xmlns:a16="http://schemas.microsoft.com/office/drawing/2014/main" id="{D52D6A11-8D7F-4C68-88FF-12830324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DFB2ECF-349E-49EA-B056-A8E0EE97A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02FA546-B8B4-4EC3-BD39-43D5F2997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1684" name="Picture 4" descr="capa3">
            <a:extLst>
              <a:ext uri="{FF2B5EF4-FFF2-40B4-BE49-F238E27FC236}">
                <a16:creationId xmlns:a16="http://schemas.microsoft.com/office/drawing/2014/main" id="{A7F68DAD-D11B-457B-9FFE-C090252A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>
            <a:extLst>
              <a:ext uri="{FF2B5EF4-FFF2-40B4-BE49-F238E27FC236}">
                <a16:creationId xmlns:a16="http://schemas.microsoft.com/office/drawing/2014/main" id="{E6673218-CE32-4993-9582-2415A167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57538"/>
            <a:ext cx="8672513" cy="2287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Tahoma" panose="020B0604030504040204" pitchFamily="34" charset="0"/>
              </a:rPr>
              <a:t>As Verdades do Apocalipse possuem um poder libertador…</a:t>
            </a:r>
            <a:endParaRPr lang="pt-BR" altLang="pt-BR" sz="48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capa3">
            <a:extLst>
              <a:ext uri="{FF2B5EF4-FFF2-40B4-BE49-F238E27FC236}">
                <a16:creationId xmlns:a16="http://schemas.microsoft.com/office/drawing/2014/main" id="{4A72CB0F-FFD7-444E-BD14-15E3A9D01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23791207-A517-4CF3-8017-3DDA65ADA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57613"/>
            <a:ext cx="79502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Tahoma" panose="020B0604030504040204" pitchFamily="34" charset="0"/>
              </a:rPr>
              <a:t>Liberta da Insegurança</a:t>
            </a:r>
            <a:endParaRPr lang="pt-BR" altLang="pt-BR" sz="48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capa3">
            <a:extLst>
              <a:ext uri="{FF2B5EF4-FFF2-40B4-BE49-F238E27FC236}">
                <a16:creationId xmlns:a16="http://schemas.microsoft.com/office/drawing/2014/main" id="{81806984-D07C-4E10-B13B-EEB39645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ext Box 2">
            <a:extLst>
              <a:ext uri="{FF2B5EF4-FFF2-40B4-BE49-F238E27FC236}">
                <a16:creationId xmlns:a16="http://schemas.microsoft.com/office/drawing/2014/main" id="{C1AA00C0-4883-4691-8899-4FD79DF5C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205163"/>
            <a:ext cx="80645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solidFill>
                  <a:schemeClr val="bg1"/>
                </a:solidFill>
                <a:latin typeface="Tahoma" panose="020B0604030504040204" pitchFamily="34" charset="0"/>
              </a:rPr>
              <a:t>Liberta da fraqueza espiritual </a:t>
            </a:r>
            <a:endParaRPr lang="pt-BR" altLang="pt-BR" sz="54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apa3">
            <a:extLst>
              <a:ext uri="{FF2B5EF4-FFF2-40B4-BE49-F238E27FC236}">
                <a16:creationId xmlns:a16="http://schemas.microsoft.com/office/drawing/2014/main" id="{C6E4643C-90AA-494D-8818-DA698912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Text Box 2">
            <a:extLst>
              <a:ext uri="{FF2B5EF4-FFF2-40B4-BE49-F238E27FC236}">
                <a16:creationId xmlns:a16="http://schemas.microsoft.com/office/drawing/2014/main" id="{B7E46E97-839A-4536-AF1E-E0C9E9024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5163"/>
            <a:ext cx="8763000" cy="173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solidFill>
                  <a:schemeClr val="bg1"/>
                </a:solidFill>
                <a:latin typeface="Tahoma" panose="020B0604030504040204" pitchFamily="34" charset="0"/>
              </a:rPr>
              <a:t>Liberta da Mentira Religiosa</a:t>
            </a:r>
            <a:endParaRPr lang="pt-BR" altLang="pt-BR" sz="54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Picture 11" descr="capa3">
            <a:extLst>
              <a:ext uri="{FF2B5EF4-FFF2-40B4-BE49-F238E27FC236}">
                <a16:creationId xmlns:a16="http://schemas.microsoft.com/office/drawing/2014/main" id="{2D7A0539-7EF1-4A9B-9B2B-C39B41C0B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43FC7163-E671-4646-A731-537B3D869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01863"/>
            <a:ext cx="8424862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0000"/>
                </a:solidFill>
                <a:latin typeface="Tahoma" panose="020B0604030504040204" pitchFamily="34" charset="0"/>
              </a:rPr>
              <a:t>AS MENSAGENS DO APOCALIPSE DÃO:</a:t>
            </a:r>
            <a:endParaRPr lang="pt-BR" altLang="pt-BR" sz="32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41BEBB01-7190-4C4C-AB89-C214F096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148013"/>
            <a:ext cx="211613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imes New Rom B" pitchFamily="2" charset="0"/>
              </a:rPr>
              <a:t>Fé</a:t>
            </a:r>
            <a:endParaRPr lang="pt-BR" altLang="pt-BR" sz="3600" b="1">
              <a:solidFill>
                <a:schemeClr val="bg1"/>
              </a:solidFill>
              <a:latin typeface="Times New Rom B" pitchFamily="2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C1EDF52E-DD31-4D6E-B291-E6AA5ACBF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795713"/>
            <a:ext cx="1727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imes New Rom B" pitchFamily="2" charset="0"/>
              </a:rPr>
              <a:t>Amor</a:t>
            </a:r>
            <a:endParaRPr lang="pt-BR" altLang="pt-BR" sz="3600" b="1">
              <a:solidFill>
                <a:schemeClr val="bg1"/>
              </a:solidFill>
              <a:latin typeface="Times New Rom B" pitchFamily="2" charset="0"/>
            </a:endParaRP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04DB5E76-1102-4492-8667-83EAFF01D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659313"/>
            <a:ext cx="28813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imes New Rom B" pitchFamily="2" charset="0"/>
              </a:rPr>
              <a:t>Esperança</a:t>
            </a:r>
            <a:endParaRPr lang="pt-BR" altLang="pt-BR" sz="3600" b="1">
              <a:solidFill>
                <a:schemeClr val="bg1"/>
              </a:solidFill>
              <a:latin typeface="Times New Rom B" pitchFamily="2" charset="0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C34A000A-715A-435A-8175-2DC8B26D9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589588"/>
            <a:ext cx="2871787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imes New Rom B" pitchFamily="2" charset="0"/>
              </a:rPr>
              <a:t>Motivação</a:t>
            </a:r>
            <a:endParaRPr lang="pt-BR" altLang="pt-BR" sz="3600" b="1">
              <a:solidFill>
                <a:schemeClr val="bg1"/>
              </a:solidFill>
              <a:latin typeface="Times New Rom B" pitchFamily="2" charset="0"/>
            </a:endParaRPr>
          </a:p>
        </p:txBody>
      </p:sp>
      <p:sp>
        <p:nvSpPr>
          <p:cNvPr id="54282" name="Rectangle 10">
            <a:extLst>
              <a:ext uri="{FF2B5EF4-FFF2-40B4-BE49-F238E27FC236}">
                <a16:creationId xmlns:a16="http://schemas.microsoft.com/office/drawing/2014/main" id="{DD3A5104-4BA7-447B-8A6E-F6FC58DDD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437063"/>
            <a:ext cx="221297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pt-BR" sz="6000" b="1">
                <a:solidFill>
                  <a:schemeClr val="bg1"/>
                </a:solidFill>
                <a:latin typeface="Times New Rom B" pitchFamily="2" charset="0"/>
              </a:rPr>
              <a:t>Vida</a:t>
            </a:r>
            <a:endParaRPr lang="pt-BR" altLang="pt-BR" sz="6000" b="1">
              <a:solidFill>
                <a:schemeClr val="bg1"/>
              </a:solidFill>
              <a:latin typeface="Times New Rom 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utoUpdateAnimBg="0"/>
      <p:bldP spid="54277" grpId="0" autoUpdateAnimBg="0"/>
      <p:bldP spid="54279" grpId="0" autoUpdateAnimBg="0"/>
      <p:bldP spid="54280" grpId="0" autoUpdateAnimBg="0"/>
      <p:bldP spid="54282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_092">
            <a:extLst>
              <a:ext uri="{FF2B5EF4-FFF2-40B4-BE49-F238E27FC236}">
                <a16:creationId xmlns:a16="http://schemas.microsoft.com/office/drawing/2014/main" id="{DB7AF5B4-6968-4186-9802-1CC2DD90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D99F4175-AFD3-474E-A4C2-BD6612AB6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118100"/>
            <a:ext cx="75882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“E conhecereis a verdade e a verdade vos libertará”. Jo 8:32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liparts 121">
            <a:extLst>
              <a:ext uri="{FF2B5EF4-FFF2-40B4-BE49-F238E27FC236}">
                <a16:creationId xmlns:a16="http://schemas.microsoft.com/office/drawing/2014/main" id="{AF72E0FA-136F-404C-B54C-8673C3A7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9E360623-93F4-4ED5-A319-5C91D259F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7847012" cy="4787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chemeClr val="bg1"/>
                </a:solidFill>
                <a:latin typeface="Tahoma" panose="020B0604030504040204" pitchFamily="34" charset="0"/>
              </a:rPr>
              <a:t>Próximo Estudo </a:t>
            </a:r>
          </a:p>
          <a:p>
            <a:pPr algn="ctr">
              <a:spcBef>
                <a:spcPct val="50000"/>
              </a:spcBef>
            </a:pPr>
            <a:r>
              <a:rPr lang="en-US" altLang="pt-BR" sz="8800" b="1">
                <a:solidFill>
                  <a:srgbClr val="FFFF00"/>
                </a:solidFill>
                <a:latin typeface="Tahoma" panose="020B0604030504040204" pitchFamily="34" charset="0"/>
              </a:rPr>
              <a:t>NÃO PERCA! </a:t>
            </a:r>
            <a:endParaRPr lang="pt-BR" altLang="pt-BR" sz="88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vid_05">
            <a:extLst>
              <a:ext uri="{FF2B5EF4-FFF2-40B4-BE49-F238E27FC236}">
                <a16:creationId xmlns:a16="http://schemas.microsoft.com/office/drawing/2014/main" id="{5C5DAEDB-A248-40AF-911A-3AEC015E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D9376B74-233A-4903-A384-9B018F1D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74825"/>
            <a:ext cx="8686800" cy="3382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7200" b="1">
                <a:solidFill>
                  <a:schemeClr val="bg1"/>
                </a:solidFill>
                <a:latin typeface="Verdana" panose="020B0604030504040204" pitchFamily="34" charset="0"/>
              </a:rPr>
              <a:t>O Personagem Central do Apocalipse</a:t>
            </a:r>
            <a:endParaRPr lang="pt-BR" altLang="pt-BR" sz="7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E9ED42B-4B22-435A-BBF3-A800202DA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7A5CF7F-7AA8-4C8D-811D-D4A8B6F34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4212" name="Picture 4" descr="apresentacao003">
            <a:extLst>
              <a:ext uri="{FF2B5EF4-FFF2-40B4-BE49-F238E27FC236}">
                <a16:creationId xmlns:a16="http://schemas.microsoft.com/office/drawing/2014/main" id="{BB317845-BFEC-4E4D-816C-FC5C153C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012">
            <a:extLst>
              <a:ext uri="{FF2B5EF4-FFF2-40B4-BE49-F238E27FC236}">
                <a16:creationId xmlns:a16="http://schemas.microsoft.com/office/drawing/2014/main" id="{8614A394-B80F-4D43-B41A-4B19B06D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ACB9341-C4A9-47B7-92DE-826BBF58F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E175FED-2F19-4604-B388-CD823EDF3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4516" name="Picture 4" descr="capa">
            <a:extLst>
              <a:ext uri="{FF2B5EF4-FFF2-40B4-BE49-F238E27FC236}">
                <a16:creationId xmlns:a16="http://schemas.microsoft.com/office/drawing/2014/main" id="{22DF31A0-1CC7-4567-89FB-3D30CB73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288"/>
            <a:ext cx="9124950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9526933-A48B-4C17-B5F5-11BF84D42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9B01278-E75C-4832-ADA4-9D5A24D5B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0660" name="Picture 4" descr="capa3">
            <a:extLst>
              <a:ext uri="{FF2B5EF4-FFF2-40B4-BE49-F238E27FC236}">
                <a16:creationId xmlns:a16="http://schemas.microsoft.com/office/drawing/2014/main" id="{3E02960F-4067-40E4-ACE9-98384050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Words>706</Words>
  <Application>Microsoft Office PowerPoint</Application>
  <PresentationFormat>Apresentação na tela (4:3)</PresentationFormat>
  <Paragraphs>273</Paragraphs>
  <Slides>57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4" baseType="lpstr">
      <vt:lpstr>Times New Roman</vt:lpstr>
      <vt:lpstr>Arial</vt:lpstr>
      <vt:lpstr>Tahoma</vt:lpstr>
      <vt:lpstr>Times New Rom B</vt:lpstr>
      <vt:lpstr>Verdana</vt:lpstr>
      <vt:lpstr>Design padrão</vt:lpstr>
      <vt:lpstr>Imagem do Corel Photopaint 9.0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Rafael Rossi</dc:creator>
  <cp:keywords>www.4tons.com</cp:keywords>
  <dc:description>COMÉRCIO PROIBIDO. USO PESSOAL</dc:description>
  <cp:lastModifiedBy>Pr. Marcelo Carvalho</cp:lastModifiedBy>
  <cp:revision>80</cp:revision>
  <dcterms:created xsi:type="dcterms:W3CDTF">2004-07-11T21:45:47Z</dcterms:created>
  <dcterms:modified xsi:type="dcterms:W3CDTF">2019-11-26T13:50:53Z</dcterms:modified>
  <cp:category>SM-EVANGELISMO</cp:category>
</cp:coreProperties>
</file>