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sldIdLst>
    <p:sldId id="288" r:id="rId2"/>
    <p:sldId id="289" r:id="rId3"/>
    <p:sldId id="290" r:id="rId4"/>
    <p:sldId id="291" r:id="rId5"/>
    <p:sldId id="292" r:id="rId6"/>
    <p:sldId id="293" r:id="rId7"/>
    <p:sldId id="294" r:id="rId8"/>
    <p:sldId id="256" r:id="rId9"/>
    <p:sldId id="257" r:id="rId10"/>
    <p:sldId id="258" r:id="rId11"/>
    <p:sldId id="259" r:id="rId12"/>
    <p:sldId id="260" r:id="rId13"/>
    <p:sldId id="261" r:id="rId14"/>
    <p:sldId id="318" r:id="rId15"/>
    <p:sldId id="295" r:id="rId16"/>
    <p:sldId id="296" r:id="rId17"/>
    <p:sldId id="297" r:id="rId18"/>
    <p:sldId id="298" r:id="rId19"/>
    <p:sldId id="299" r:id="rId20"/>
    <p:sldId id="300" r:id="rId21"/>
    <p:sldId id="301" r:id="rId22"/>
    <p:sldId id="319" r:id="rId23"/>
    <p:sldId id="320" r:id="rId24"/>
    <p:sldId id="324" r:id="rId25"/>
    <p:sldId id="322" r:id="rId26"/>
    <p:sldId id="321" r:id="rId27"/>
    <p:sldId id="323" r:id="rId28"/>
    <p:sldId id="265" r:id="rId29"/>
    <p:sldId id="266" r:id="rId30"/>
    <p:sldId id="286" r:id="rId31"/>
    <p:sldId id="287" r:id="rId32"/>
    <p:sldId id="273" r:id="rId33"/>
    <p:sldId id="267" r:id="rId34"/>
    <p:sldId id="268" r:id="rId35"/>
    <p:sldId id="269" r:id="rId36"/>
    <p:sldId id="270" r:id="rId37"/>
    <p:sldId id="271" r:id="rId38"/>
    <p:sldId id="272" r:id="rId39"/>
    <p:sldId id="274" r:id="rId40"/>
    <p:sldId id="275" r:id="rId41"/>
    <p:sldId id="276" r:id="rId42"/>
    <p:sldId id="277" r:id="rId43"/>
    <p:sldId id="278" r:id="rId44"/>
    <p:sldId id="279" r:id="rId45"/>
    <p:sldId id="280" r:id="rId46"/>
    <p:sldId id="281" r:id="rId47"/>
    <p:sldId id="282" r:id="rId48"/>
    <p:sldId id="302" r:id="rId49"/>
    <p:sldId id="303" r:id="rId50"/>
    <p:sldId id="304" r:id="rId51"/>
    <p:sldId id="305" r:id="rId52"/>
    <p:sldId id="306" r:id="rId53"/>
    <p:sldId id="307" r:id="rId54"/>
    <p:sldId id="308" r:id="rId55"/>
    <p:sldId id="309" r:id="rId56"/>
    <p:sldId id="310" r:id="rId57"/>
    <p:sldId id="311" r:id="rId58"/>
    <p:sldId id="312" r:id="rId59"/>
    <p:sldId id="313" r:id="rId60"/>
    <p:sldId id="314" r:id="rId61"/>
    <p:sldId id="315" r:id="rId62"/>
    <p:sldId id="316" r:id="rId63"/>
    <p:sldId id="317" r:id="rId64"/>
    <p:sldId id="283" r:id="rId65"/>
  </p:sldIdLst>
  <p:sldSz cx="9144000" cy="6858000" type="screen4x3"/>
  <p:notesSz cx="6858000" cy="9144000"/>
  <p:defaultTextStyle>
    <a:defPPr>
      <a:defRPr lang="pt-BR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00"/>
    <a:srgbClr val="CCFF33"/>
    <a:srgbClr val="FFCC99"/>
    <a:srgbClr val="CC3300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3" d="100"/>
          <a:sy n="63" d="100"/>
        </p:scale>
        <p:origin x="1380" y="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7C7F7B6-0745-458B-B9B4-BDDD90F417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D45AA946-A780-4EC2-A638-49026D095A5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D7E86D50-89B1-4E78-91F5-DF7CB269E9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47B749A-DC77-4FEE-821B-2F1DC4AC09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803BE812-D703-4194-A204-C4C92C1B19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EA775B-BA9F-4A53-8AD9-968C1880365E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40071385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874892F-DFFA-4D9F-B6D2-CD5AF6C539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549135BF-F8D8-4A11-9834-3D300BAC555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CD2060DA-E217-453E-AA3D-10E95FEC27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837212BB-8EF6-4C86-92C5-0821F39B19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A5DA8DE3-CB54-4602-BEE0-4D81B815DC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3E6C54B-CDA2-4180-AC2A-995CE87AA271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5356106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4D4FF79F-8531-48A3-B856-4F8AF49F0EF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1EB97947-8F0E-49F0-B5B0-884D973C18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020EEEA2-29AA-40A4-B07E-3FCDB51901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1C423637-6658-4D0B-BD37-584BFC07B9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894667BD-6A4D-453D-89A8-96BF33DDBC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9C92528-14FB-485C-8130-44DF133D2099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7295176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F09B901-26BB-4EE0-BCE1-578D9893B7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D6AA1B6-3109-424B-89E2-B4E3CAC30C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E5707912-1049-490E-90B2-6F8C695EEE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BC44A960-7F35-4488-B782-49287D7607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79C32204-36AD-45A6-BF24-01106B011B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546A042-1AF6-43CE-96BC-A7BDFBBB4882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4194832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12C6FBE-10D9-4117-8490-51232302CA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38FC7281-B907-4C68-B773-8CFBC5128E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FCE921FE-7339-4751-87D4-B4629BA845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85AA7C14-D4C1-4315-BA85-5BC75FBA09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5B3A5A76-F912-4963-97FA-9D98352B65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CEFF349-8C29-4273-BADA-9037A487974A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5144628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A84A5DF-B451-491E-AE7F-94A7FBB24C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79B3D20-048B-49ED-B001-8136A321C53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FFEE7E65-A0D5-47E0-9165-7A367E6DCC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F1D8801B-6EFD-4E64-B431-B2741A977A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51371265-3936-4657-B6B1-27E3205555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AE2A4F0A-5F66-4D25-A796-AD343496BB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5175287-E135-4324-A23E-A9FF78109626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41502223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70E7B76-0EA7-4282-94D3-EE1D9C5017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ACB6AB7A-74AD-4B89-BFF4-0DC4EEFE8C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5632AA1F-199C-412A-8907-B972242962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5A255FB4-60F7-47ED-B8A1-BC70858D141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9CC221FC-0B71-44C1-923C-D16C07379AC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5E1EB590-590A-41F4-BC2C-6834AA4135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147C0673-37DC-4CED-B86B-F8C76A1F78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2AEB89A5-201D-4501-8A06-9660D63AA7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9376C78-DF78-4BFD-AC37-9D74BA7A3FA4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7989339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6F87152-8513-4EF1-95B0-5E95BFAAB6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E7254227-3301-46D6-8562-4287016D4A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98BD3177-FF15-4368-9E33-378C649324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D1B45851-98BC-41EF-933A-0427F7A085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BA9B129-7075-4BB1-8B9B-564B5DBB6573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6169295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D8DED172-3065-4802-A007-31AD6B7B05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55823322-1EBD-4FC9-A19D-9EB6548994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58572F98-E267-4720-A2D9-34CE743E9A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DADEFC4-720C-4A1F-BDC6-F515334D097E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1320956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A41BD11-CA36-4D84-9756-67CD7287A1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A3BCC59-4D72-42DE-A6BD-E5515C29DF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6071EE4F-513A-43AD-99E1-66F3832A0F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7BA35A08-D8F8-467D-BE61-A0F63BA6DA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54D4FA9F-5A49-49E5-A85B-13857BC7D8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10DA2291-99E2-4A41-A854-136889C899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F35E84-BB1F-4406-9A7F-94CB0205C949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329987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BC2E6A9-844A-4C10-939F-5B96D99D91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EBB02492-2431-49F9-80E0-E644CA7AF91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36F6C50D-A8B3-4186-A8DE-95CBCD3F79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ECC6B5B0-0B00-4683-AD22-01024464A6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F1F8EC7F-D44E-401B-BCE2-C15B0D9682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FF4DB7A8-77B0-43AD-9E3B-D4390868ED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519AD6C-32BF-431F-9196-20200C53187D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2234529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995381F6-BCBE-4B20-AD2C-0BD95A11768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 estilo do título mestre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D1FFEC1C-B2D3-41A1-8113-3551E259C26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os estilos do texto mestre</a:t>
            </a:r>
          </a:p>
          <a:p>
            <a:pPr lvl="1"/>
            <a:r>
              <a:rPr lang="pt-BR" altLang="pt-BR"/>
              <a:t>Segundo nível</a:t>
            </a:r>
          </a:p>
          <a:p>
            <a:pPr lvl="2"/>
            <a:r>
              <a:rPr lang="pt-BR" altLang="pt-BR"/>
              <a:t>Terceiro nível</a:t>
            </a:r>
          </a:p>
          <a:p>
            <a:pPr lvl="3"/>
            <a:r>
              <a:rPr lang="pt-BR" altLang="pt-BR"/>
              <a:t>Quarto nível</a:t>
            </a:r>
          </a:p>
          <a:p>
            <a:pPr lvl="4"/>
            <a:r>
              <a:rPr lang="pt-BR" altLang="pt-BR"/>
              <a:t>Quinto nível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DD27877E-AAA3-44BC-A294-48B60C24F0B1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pt-BR" altLang="pt-BR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080EA4AA-A92A-436A-8883-BF71A3C31D2A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pt-BR" altLang="pt-BR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54515982-9F32-4F55-81D5-1FEDD7CA690C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5D2574A0-C592-457E-8AAE-9887BEC82531}" type="slidenum">
              <a:rPr lang="pt-BR" altLang="pt-BR"/>
              <a:pPr/>
              <a:t>‹nº›</a:t>
            </a:fld>
            <a:endParaRPr lang="pt-BR" alt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2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8.emf"/><Relationship Id="rId4" Type="http://schemas.openxmlformats.org/officeDocument/2006/relationships/oleObject" Target="../embeddings/oleObject1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7" name="Picture 11">
            <a:extLst>
              <a:ext uri="{FF2B5EF4-FFF2-40B4-BE49-F238E27FC236}">
                <a16:creationId xmlns:a16="http://schemas.microsoft.com/office/drawing/2014/main" id="{0FABA227-F952-4EB0-801A-4EC7E8F94F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102" name="Text Box 6">
            <a:extLst>
              <a:ext uri="{FF2B5EF4-FFF2-40B4-BE49-F238E27FC236}">
                <a16:creationId xmlns:a16="http://schemas.microsoft.com/office/drawing/2014/main" id="{7AEC0D59-D462-42CD-B60D-F530066EC4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1550" y="692150"/>
            <a:ext cx="7316788" cy="4968875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altLang="pt-BR" sz="8000" b="1">
                <a:solidFill>
                  <a:schemeClr val="bg1"/>
                </a:solidFill>
                <a:latin typeface="Tahoma" panose="020B0604030504040204" pitchFamily="34" charset="0"/>
              </a:rPr>
              <a:t>O APOCALIPSE TEM  A RESPOSTA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2" grpId="0" autoUpdateAnimBg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32" name="Picture 12" descr="015-002">
            <a:extLst>
              <a:ext uri="{FF2B5EF4-FFF2-40B4-BE49-F238E27FC236}">
                <a16:creationId xmlns:a16="http://schemas.microsoft.com/office/drawing/2014/main" id="{47A71A82-D6DA-451B-94E6-50059F6653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26" name="Text Box 6">
            <a:extLst>
              <a:ext uri="{FF2B5EF4-FFF2-40B4-BE49-F238E27FC236}">
                <a16:creationId xmlns:a16="http://schemas.microsoft.com/office/drawing/2014/main" id="{41FC7BC6-7A01-4679-9EE1-38EAA7F7C8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9250" y="333375"/>
            <a:ext cx="6551613" cy="247332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altLang="pt-BR" sz="2600" b="1">
                <a:solidFill>
                  <a:schemeClr val="bg1"/>
                </a:solidFill>
                <a:latin typeface="Verdana" panose="020B0604030504040204" pitchFamily="34" charset="0"/>
              </a:rPr>
              <a:t>Cristo ressuscitado Se apresenta no Apocalipse como “Aquele que vive; estive morto, mas eis que estou vivo pelos séculos dos séculos”. O que Jesus diz ter em Suas mãos?</a:t>
            </a:r>
          </a:p>
        </p:txBody>
      </p:sp>
      <p:sp>
        <p:nvSpPr>
          <p:cNvPr id="5127" name="Text Box 7">
            <a:extLst>
              <a:ext uri="{FF2B5EF4-FFF2-40B4-BE49-F238E27FC236}">
                <a16:creationId xmlns:a16="http://schemas.microsoft.com/office/drawing/2014/main" id="{F8A183A0-1EEE-43F5-90C0-E81791916E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35150" y="3500438"/>
            <a:ext cx="6696075" cy="1601787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10000"/>
              </a:lnSpc>
              <a:spcBef>
                <a:spcPct val="50000"/>
              </a:spcBef>
            </a:pPr>
            <a:r>
              <a:rPr lang="pt-BR" altLang="pt-BR" sz="3000" b="1">
                <a:solidFill>
                  <a:srgbClr val="FFFF00"/>
                </a:solidFill>
                <a:latin typeface="Verdana" panose="020B0604030504040204" pitchFamily="34" charset="0"/>
              </a:rPr>
              <a:t>“...Tenho as chaves da morte e do inferno (que quer dizer sepulcro)” (Apocalipse 1:18).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6" grpId="0" autoUpdateAnimBg="0"/>
      <p:bldP spid="5127" grpId="0" autoUpdateAnimBg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60" name="Picture 16" descr="015-002">
            <a:extLst>
              <a:ext uri="{FF2B5EF4-FFF2-40B4-BE49-F238E27FC236}">
                <a16:creationId xmlns:a16="http://schemas.microsoft.com/office/drawing/2014/main" id="{03EBF535-5F75-4648-B64F-E4557709B2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50" name="Text Box 6">
            <a:extLst>
              <a:ext uri="{FF2B5EF4-FFF2-40B4-BE49-F238E27FC236}">
                <a16:creationId xmlns:a16="http://schemas.microsoft.com/office/drawing/2014/main" id="{0991DB32-5614-48DE-A655-E46E9974DC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49363" y="909638"/>
            <a:ext cx="7643812" cy="4464050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lnSpc>
                <a:spcPct val="110000"/>
              </a:lnSpc>
              <a:spcBef>
                <a:spcPct val="50000"/>
              </a:spcBef>
            </a:pPr>
            <a:r>
              <a:rPr lang="pt-BR" altLang="pt-BR" sz="2900" b="1">
                <a:solidFill>
                  <a:schemeClr val="bg1"/>
                </a:solidFill>
                <a:latin typeface="Verdana" panose="020B0604030504040204" pitchFamily="34" charset="0"/>
              </a:rPr>
              <a:t>Ele sabe tudo; sabe como criou a vida e o que acontece quando uma pessoa morre. E revelou isso nas Escrituras. Por isso, quando discutiam com Ele a respeito dos mortos e da ressurreição, “respondeu-lhes Jesus: Errais, não conhecendo as Escrituras nem o poder de Deus” (Mateus 22:29).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50" grpId="0" autoUpdateAnimBg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9" name="Picture 11">
            <a:extLst>
              <a:ext uri="{FF2B5EF4-FFF2-40B4-BE49-F238E27FC236}">
                <a16:creationId xmlns:a16="http://schemas.microsoft.com/office/drawing/2014/main" id="{2AE48699-6382-4F01-BF78-27B6AA6012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174" name="Text Box 6">
            <a:extLst>
              <a:ext uri="{FF2B5EF4-FFF2-40B4-BE49-F238E27FC236}">
                <a16:creationId xmlns:a16="http://schemas.microsoft.com/office/drawing/2014/main" id="{86960139-735A-423C-9C4D-6FBC1BD9EF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1295400"/>
            <a:ext cx="7696200" cy="4117975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altLang="pt-BR" sz="6600" b="1">
                <a:solidFill>
                  <a:schemeClr val="bg1"/>
                </a:solidFill>
                <a:latin typeface="Tahoma" panose="020B0604030504040204" pitchFamily="34" charset="0"/>
              </a:rPr>
              <a:t>JESUS REVELA QUAL É A NATUREZA                  DO HOMEM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4" grpId="0" autoUpdateAnimBg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2" descr="genesis_2_7a">
            <a:extLst>
              <a:ext uri="{FF2B5EF4-FFF2-40B4-BE49-F238E27FC236}">
                <a16:creationId xmlns:a16="http://schemas.microsoft.com/office/drawing/2014/main" id="{60959C37-333D-419B-ABB1-F6BAF2CD31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0"/>
            <a:ext cx="91471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organograma">
            <a:extLst>
              <a:ext uri="{FF2B5EF4-FFF2-40B4-BE49-F238E27FC236}">
                <a16:creationId xmlns:a16="http://schemas.microsoft.com/office/drawing/2014/main" id="{D17A7C5D-1C1D-4E03-ABBA-2C109C1571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0"/>
            <a:ext cx="91471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organograma02">
            <a:extLst>
              <a:ext uri="{FF2B5EF4-FFF2-40B4-BE49-F238E27FC236}">
                <a16:creationId xmlns:a16="http://schemas.microsoft.com/office/drawing/2014/main" id="{5BDD266E-F6DB-4AD3-A4E3-7891029F0F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0"/>
            <a:ext cx="91471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organograma05">
            <a:extLst>
              <a:ext uri="{FF2B5EF4-FFF2-40B4-BE49-F238E27FC236}">
                <a16:creationId xmlns:a16="http://schemas.microsoft.com/office/drawing/2014/main" id="{5D9FB5D7-1A18-49C1-BE7F-4800566792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0"/>
            <a:ext cx="91471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organograma08">
            <a:extLst>
              <a:ext uri="{FF2B5EF4-FFF2-40B4-BE49-F238E27FC236}">
                <a16:creationId xmlns:a16="http://schemas.microsoft.com/office/drawing/2014/main" id="{8163FE07-37F5-4F7A-9ABE-58CFEEE11B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0"/>
            <a:ext cx="91471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organograma10">
            <a:extLst>
              <a:ext uri="{FF2B5EF4-FFF2-40B4-BE49-F238E27FC236}">
                <a16:creationId xmlns:a16="http://schemas.microsoft.com/office/drawing/2014/main" id="{E39DC096-02D3-4253-A1FC-E4EE6B8D58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0"/>
            <a:ext cx="91471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apresentacao005">
            <a:extLst>
              <a:ext uri="{FF2B5EF4-FFF2-40B4-BE49-F238E27FC236}">
                <a16:creationId xmlns:a16="http://schemas.microsoft.com/office/drawing/2014/main" id="{87D9CE94-0826-4FA7-9ED0-36BAB61B50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organograma13">
            <a:extLst>
              <a:ext uri="{FF2B5EF4-FFF2-40B4-BE49-F238E27FC236}">
                <a16:creationId xmlns:a16="http://schemas.microsoft.com/office/drawing/2014/main" id="{6C617079-3204-4A2D-BBDF-FCA16C227C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0"/>
            <a:ext cx="91471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organograma17">
            <a:extLst>
              <a:ext uri="{FF2B5EF4-FFF2-40B4-BE49-F238E27FC236}">
                <a16:creationId xmlns:a16="http://schemas.microsoft.com/office/drawing/2014/main" id="{E4625C9D-C80B-4EED-B80E-AA19CDABB2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0"/>
            <a:ext cx="91471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2">
            <a:extLst>
              <a:ext uri="{FF2B5EF4-FFF2-40B4-BE49-F238E27FC236}">
                <a16:creationId xmlns:a16="http://schemas.microsoft.com/office/drawing/2014/main" id="{9A8A79C1-0F87-4ED3-9638-7945976CC1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947" name="Picture 3">
            <a:extLst>
              <a:ext uri="{FF2B5EF4-FFF2-40B4-BE49-F238E27FC236}">
                <a16:creationId xmlns:a16="http://schemas.microsoft.com/office/drawing/2014/main" id="{EA6A3518-137B-43F7-A1AC-909EC8707B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325" y="571500"/>
            <a:ext cx="8001000" cy="5772150"/>
          </a:xfrm>
          <a:prstGeom prst="rect">
            <a:avLst/>
          </a:prstGeom>
          <a:noFill/>
          <a:ln w="28575">
            <a:solidFill>
              <a:srgbClr val="FFCC99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2948" name="Text Box 4">
            <a:extLst>
              <a:ext uri="{FF2B5EF4-FFF2-40B4-BE49-F238E27FC236}">
                <a16:creationId xmlns:a16="http://schemas.microsoft.com/office/drawing/2014/main" id="{4BCFD5F5-9A77-485E-8E19-F30C6A6A97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685800"/>
            <a:ext cx="3276600" cy="19208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4000" b="1">
                <a:solidFill>
                  <a:srgbClr val="FFFF00"/>
                </a:solidFill>
                <a:latin typeface="Tahoma" panose="020B0604030504040204" pitchFamily="34" charset="0"/>
              </a:rPr>
              <a:t>Lâmpada + energia = LUZ</a:t>
            </a:r>
          </a:p>
        </p:txBody>
      </p:sp>
      <p:sp>
        <p:nvSpPr>
          <p:cNvPr id="82949" name="Text Box 5">
            <a:extLst>
              <a:ext uri="{FF2B5EF4-FFF2-40B4-BE49-F238E27FC236}">
                <a16:creationId xmlns:a16="http://schemas.microsoft.com/office/drawing/2014/main" id="{F2A1DB45-6C1A-451A-9E60-27B934A1F2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62400" y="4572000"/>
            <a:ext cx="4572000" cy="17399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pt-BR" altLang="pt-BR" sz="3600" b="1">
                <a:solidFill>
                  <a:srgbClr val="FFFF00"/>
                </a:solidFill>
                <a:latin typeface="Tahoma" panose="020B0604030504040204" pitchFamily="34" charset="0"/>
              </a:rPr>
              <a:t>Pó da terra +      fôlego de vida =             ALMA VIVENTE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29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29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29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29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29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29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948" grpId="0" autoUpdateAnimBg="0"/>
      <p:bldP spid="82949" grpId="0" autoUpdateAnimBg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2">
            <a:extLst>
              <a:ext uri="{FF2B5EF4-FFF2-40B4-BE49-F238E27FC236}">
                <a16:creationId xmlns:a16="http://schemas.microsoft.com/office/drawing/2014/main" id="{56612596-3C25-4E81-8F5F-73F6318473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3971" name="Picture 3">
            <a:extLst>
              <a:ext uri="{FF2B5EF4-FFF2-40B4-BE49-F238E27FC236}">
                <a16:creationId xmlns:a16="http://schemas.microsoft.com/office/drawing/2014/main" id="{D42B9DFE-A67E-4078-AB81-D94C541680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590550"/>
            <a:ext cx="4191000" cy="3143250"/>
          </a:xfrm>
          <a:prstGeom prst="rect">
            <a:avLst/>
          </a:prstGeom>
          <a:noFill/>
          <a:ln w="28575">
            <a:solidFill>
              <a:srgbClr val="FFCC99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3972" name="Picture 4">
            <a:extLst>
              <a:ext uri="{FF2B5EF4-FFF2-40B4-BE49-F238E27FC236}">
                <a16:creationId xmlns:a16="http://schemas.microsoft.com/office/drawing/2014/main" id="{0190669C-494A-4F34-83BD-32CE6CBDAC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3067050"/>
            <a:ext cx="4343400" cy="3257550"/>
          </a:xfrm>
          <a:prstGeom prst="rect">
            <a:avLst/>
          </a:prstGeom>
          <a:noFill/>
          <a:ln w="28575">
            <a:solidFill>
              <a:srgbClr val="FFCC99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3973" name="Text Box 5">
            <a:extLst>
              <a:ext uri="{FF2B5EF4-FFF2-40B4-BE49-F238E27FC236}">
                <a16:creationId xmlns:a16="http://schemas.microsoft.com/office/drawing/2014/main" id="{274892A6-D72D-4556-BBF9-0F65784D12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76800" y="1905000"/>
            <a:ext cx="3124200" cy="10668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3200" b="1">
                <a:solidFill>
                  <a:srgbClr val="FFFF00"/>
                </a:solidFill>
                <a:latin typeface="Tahoma" panose="020B0604030504040204" pitchFamily="34" charset="0"/>
              </a:rPr>
              <a:t>Sem energia não há luz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39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39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39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39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39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39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39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39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39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39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973" grpId="0" autoUpdateAnimBg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2" descr="lampada2">
            <a:extLst>
              <a:ext uri="{FF2B5EF4-FFF2-40B4-BE49-F238E27FC236}">
                <a16:creationId xmlns:a16="http://schemas.microsoft.com/office/drawing/2014/main" id="{F611A82C-BE2F-4DE7-A422-18FBBA2789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0"/>
            <a:ext cx="91471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2" descr="lampada">
            <a:extLst>
              <a:ext uri="{FF2B5EF4-FFF2-40B4-BE49-F238E27FC236}">
                <a16:creationId xmlns:a16="http://schemas.microsoft.com/office/drawing/2014/main" id="{2EBB0C19-1600-46FA-8F8C-BA4083CA1A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0"/>
            <a:ext cx="91471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2" descr="lampada1">
            <a:extLst>
              <a:ext uri="{FF2B5EF4-FFF2-40B4-BE49-F238E27FC236}">
                <a16:creationId xmlns:a16="http://schemas.microsoft.com/office/drawing/2014/main" id="{CB8E7A7C-EE5B-44ED-9EF2-B62F0D9055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0"/>
            <a:ext cx="91471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2" descr="lampada2">
            <a:extLst>
              <a:ext uri="{FF2B5EF4-FFF2-40B4-BE49-F238E27FC236}">
                <a16:creationId xmlns:a16="http://schemas.microsoft.com/office/drawing/2014/main" id="{7D82C1C8-73D9-44AE-900A-A216C0E14F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0"/>
            <a:ext cx="91471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72" name="Picture 8">
            <a:extLst>
              <a:ext uri="{FF2B5EF4-FFF2-40B4-BE49-F238E27FC236}">
                <a16:creationId xmlns:a16="http://schemas.microsoft.com/office/drawing/2014/main" id="{80EDE153-3ADD-49D5-B25E-FE6599A715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271" name="Text Box 7">
            <a:extLst>
              <a:ext uri="{FF2B5EF4-FFF2-40B4-BE49-F238E27FC236}">
                <a16:creationId xmlns:a16="http://schemas.microsoft.com/office/drawing/2014/main" id="{78FF7194-6F92-4569-8BF6-7F060878F7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6963" y="4892675"/>
            <a:ext cx="6788150" cy="1416050"/>
          </a:xfrm>
          <a:prstGeom prst="rect">
            <a:avLst/>
          </a:prstGeom>
          <a:noFill/>
          <a:ln>
            <a:noFill/>
          </a:ln>
          <a:effectLst>
            <a:outerShdw dist="45791" dir="2021404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altLang="pt-BR" sz="2900" b="1">
                <a:solidFill>
                  <a:schemeClr val="accent1"/>
                </a:solidFill>
                <a:latin typeface="Verdana" panose="020B0604030504040204" pitchFamily="34" charset="0"/>
              </a:rPr>
              <a:t>“...no dia em que dela comeres, certamente morrereis”                  (Gênesis 2:16 e 17).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2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2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71" grpId="0" autoUpdateAnimBg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6" name="Picture 8">
            <a:extLst>
              <a:ext uri="{FF2B5EF4-FFF2-40B4-BE49-F238E27FC236}">
                <a16:creationId xmlns:a16="http://schemas.microsoft.com/office/drawing/2014/main" id="{9D392C3B-9896-4C70-9727-7EB618F944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294" name="Text Box 6">
            <a:extLst>
              <a:ext uri="{FF2B5EF4-FFF2-40B4-BE49-F238E27FC236}">
                <a16:creationId xmlns:a16="http://schemas.microsoft.com/office/drawing/2014/main" id="{E99594C0-103A-449B-9FD2-CC02563520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9263" y="1114425"/>
            <a:ext cx="7939087" cy="946150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altLang="pt-BR" sz="2800" b="1">
                <a:solidFill>
                  <a:srgbClr val="FFFF00"/>
                </a:solidFill>
                <a:latin typeface="Verdana" panose="020B0604030504040204" pitchFamily="34" charset="0"/>
              </a:rPr>
              <a:t>Apocalipse 12:9 diz que o diabo é              “o sedutor de todo o mundo”.                  </a:t>
            </a:r>
          </a:p>
        </p:txBody>
      </p:sp>
      <p:sp>
        <p:nvSpPr>
          <p:cNvPr id="12295" name="Text Box 7">
            <a:extLst>
              <a:ext uri="{FF2B5EF4-FFF2-40B4-BE49-F238E27FC236}">
                <a16:creationId xmlns:a16="http://schemas.microsoft.com/office/drawing/2014/main" id="{97978758-75F0-476D-8A49-5ABBEA7B41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4192588"/>
            <a:ext cx="4686300" cy="1828800"/>
          </a:xfrm>
          <a:prstGeom prst="rect">
            <a:avLst/>
          </a:prstGeom>
          <a:noFill/>
          <a:ln w="28575">
            <a:solidFill>
              <a:srgbClr val="FFCC99"/>
            </a:solidFill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altLang="pt-BR" sz="2800" b="1">
                <a:solidFill>
                  <a:schemeClr val="bg1"/>
                </a:solidFill>
                <a:latin typeface="Verdana" panose="020B0604030504040204" pitchFamily="34" charset="0"/>
              </a:rPr>
              <a:t>“A serpente disse à mulher: certamente não morrereis” (Gênesis 3:4).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2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2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500"/>
                                        <p:tgtEl>
                                          <p:spTgt spid="12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4" grpId="0" autoUpdateAnimBg="0"/>
      <p:bldP spid="12295" grpId="0" animBg="1" autoUpdateAnimBg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>
            <a:extLst>
              <a:ext uri="{FF2B5EF4-FFF2-40B4-BE49-F238E27FC236}">
                <a16:creationId xmlns:a16="http://schemas.microsoft.com/office/drawing/2014/main" id="{E42F6775-EFFB-4648-B929-5AB673AC0BA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pt-BR" altLang="pt-BR"/>
          </a:p>
        </p:txBody>
      </p:sp>
      <p:sp>
        <p:nvSpPr>
          <p:cNvPr id="35843" name="Rectangle 3">
            <a:extLst>
              <a:ext uri="{FF2B5EF4-FFF2-40B4-BE49-F238E27FC236}">
                <a16:creationId xmlns:a16="http://schemas.microsoft.com/office/drawing/2014/main" id="{E5F3944B-9BBF-467B-BD59-3EEDEE93DCD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  <p:pic>
        <p:nvPicPr>
          <p:cNvPr id="35844" name="Picture 4" descr="apresentacao0000">
            <a:extLst>
              <a:ext uri="{FF2B5EF4-FFF2-40B4-BE49-F238E27FC236}">
                <a16:creationId xmlns:a16="http://schemas.microsoft.com/office/drawing/2014/main" id="{7DACE8FF-F03A-4F30-8220-D42B9703D4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84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7" name="Picture 1033">
            <a:extLst>
              <a:ext uri="{FF2B5EF4-FFF2-40B4-BE49-F238E27FC236}">
                <a16:creationId xmlns:a16="http://schemas.microsoft.com/office/drawing/2014/main" id="{27A4740D-4A75-4F42-BDB4-21186EC25A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6" name="Picture 1028">
            <a:extLst>
              <a:ext uri="{FF2B5EF4-FFF2-40B4-BE49-F238E27FC236}">
                <a16:creationId xmlns:a16="http://schemas.microsoft.com/office/drawing/2014/main" id="{167A0F5B-46AA-45B4-A97E-7D9167F99D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74" name="Picture 18" descr="015-002">
            <a:extLst>
              <a:ext uri="{FF2B5EF4-FFF2-40B4-BE49-F238E27FC236}">
                <a16:creationId xmlns:a16="http://schemas.microsoft.com/office/drawing/2014/main" id="{2FD82C05-C66E-47FD-9ABB-B9B62BE3E5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464" name="Text Box 8">
            <a:extLst>
              <a:ext uri="{FF2B5EF4-FFF2-40B4-BE49-F238E27FC236}">
                <a16:creationId xmlns:a16="http://schemas.microsoft.com/office/drawing/2014/main" id="{308ADDD0-7AAE-40E1-84CB-FDB5A81733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6663" y="1058863"/>
            <a:ext cx="5089525" cy="6413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altLang="pt-BR" sz="3600" b="1">
                <a:solidFill>
                  <a:srgbClr val="FFFF00"/>
                </a:solidFill>
                <a:latin typeface="Tahoma" panose="020B0604030504040204" pitchFamily="34" charset="0"/>
              </a:rPr>
              <a:t>A grande mentira:</a:t>
            </a:r>
          </a:p>
        </p:txBody>
      </p:sp>
      <p:sp>
        <p:nvSpPr>
          <p:cNvPr id="19465" name="Text Box 9">
            <a:extLst>
              <a:ext uri="{FF2B5EF4-FFF2-40B4-BE49-F238E27FC236}">
                <a16:creationId xmlns:a16="http://schemas.microsoft.com/office/drawing/2014/main" id="{C9C650B6-BF6A-4620-93B2-C487382D1C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24075" y="2852738"/>
            <a:ext cx="5310188" cy="155416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altLang="pt-BR" sz="3200" b="1">
                <a:solidFill>
                  <a:schemeClr val="bg1"/>
                </a:solidFill>
                <a:latin typeface="Verdana" panose="020B0604030504040204" pitchFamily="34" charset="0"/>
              </a:rPr>
              <a:t>Não importa o que façamos ou creiamos,    não morreremos.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4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4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4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94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4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94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4" grpId="0" autoUpdateAnimBg="0"/>
      <p:bldP spid="19465" grpId="0" autoUpdateAnimBg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28" name="Picture 16" descr="015-002">
            <a:extLst>
              <a:ext uri="{FF2B5EF4-FFF2-40B4-BE49-F238E27FC236}">
                <a16:creationId xmlns:a16="http://schemas.microsoft.com/office/drawing/2014/main" id="{5EA26E3E-660B-466E-98EA-A4C1A339E2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318" name="Text Box 6">
            <a:extLst>
              <a:ext uri="{FF2B5EF4-FFF2-40B4-BE49-F238E27FC236}">
                <a16:creationId xmlns:a16="http://schemas.microsoft.com/office/drawing/2014/main" id="{18C61DD0-FEF0-4A26-BD20-74C34FE711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31913" y="395288"/>
            <a:ext cx="7696200" cy="946150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altLang="pt-BR" sz="2800" b="1">
                <a:solidFill>
                  <a:srgbClr val="FFFF00"/>
                </a:solidFill>
                <a:latin typeface="Verdana" panose="020B0604030504040204" pitchFamily="34" charset="0"/>
              </a:rPr>
              <a:t>Ao desobedecer a Deus, que ocorreu com a “alma vivente”?</a:t>
            </a:r>
          </a:p>
        </p:txBody>
      </p:sp>
      <p:sp>
        <p:nvSpPr>
          <p:cNvPr id="13319" name="Text Box 7">
            <a:extLst>
              <a:ext uri="{FF2B5EF4-FFF2-40B4-BE49-F238E27FC236}">
                <a16:creationId xmlns:a16="http://schemas.microsoft.com/office/drawing/2014/main" id="{5C3A5AAF-2685-44C5-AD68-24ED856962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9250" y="1836738"/>
            <a:ext cx="6915150" cy="1373187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pt-BR" altLang="pt-BR" sz="2800" b="1">
                <a:solidFill>
                  <a:schemeClr val="bg1"/>
                </a:solidFill>
                <a:latin typeface="Verdana" panose="020B0604030504040204" pitchFamily="34" charset="0"/>
              </a:rPr>
              <a:t>“...A alma que pecar, esta morrerá”                                  (Ezequiel 18:4 e 20).</a:t>
            </a:r>
          </a:p>
        </p:txBody>
      </p:sp>
      <p:sp>
        <p:nvSpPr>
          <p:cNvPr id="13320" name="Text Box 8">
            <a:extLst>
              <a:ext uri="{FF2B5EF4-FFF2-40B4-BE49-F238E27FC236}">
                <a16:creationId xmlns:a16="http://schemas.microsoft.com/office/drawing/2014/main" id="{30CE1D2B-36B2-482F-A7BF-15DBB687DC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79613" y="3275013"/>
            <a:ext cx="6480175" cy="9461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pt-BR" altLang="pt-BR" sz="2800" b="1">
                <a:solidFill>
                  <a:schemeClr val="bg1"/>
                </a:solidFill>
                <a:latin typeface="Verdana" panose="020B0604030504040204" pitchFamily="34" charset="0"/>
              </a:rPr>
              <a:t>“...o homem, que é mortal” (Isaías 51:12).</a:t>
            </a:r>
          </a:p>
        </p:txBody>
      </p:sp>
      <p:sp>
        <p:nvSpPr>
          <p:cNvPr id="13321" name="Text Box 9">
            <a:extLst>
              <a:ext uri="{FF2B5EF4-FFF2-40B4-BE49-F238E27FC236}">
                <a16:creationId xmlns:a16="http://schemas.microsoft.com/office/drawing/2014/main" id="{48081235-FC1D-419F-AFEB-878C3F71F5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92275" y="4503738"/>
            <a:ext cx="6765925" cy="1373187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pt-BR" altLang="pt-BR" sz="2800" b="1">
                <a:solidFill>
                  <a:schemeClr val="bg1"/>
                </a:solidFill>
                <a:latin typeface="Verdana" panose="020B0604030504040204" pitchFamily="34" charset="0"/>
              </a:rPr>
              <a:t>“...entrou o pecado no mundo, e pelo pecado a morte” (Romanos 5:12).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3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3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3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3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3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3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3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8" grpId="0" autoUpdateAnimBg="0"/>
      <p:bldP spid="13319" grpId="0" autoUpdateAnimBg="0"/>
      <p:bldP spid="13320" grpId="0" autoUpdateAnimBg="0"/>
      <p:bldP spid="13321" grpId="0" autoUpdateAnimBg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7" name="Picture 11" descr="015-002">
            <a:extLst>
              <a:ext uri="{FF2B5EF4-FFF2-40B4-BE49-F238E27FC236}">
                <a16:creationId xmlns:a16="http://schemas.microsoft.com/office/drawing/2014/main" id="{7906BC74-6D4E-4F10-B12C-D644E8B7CB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342" name="Text Box 6">
            <a:extLst>
              <a:ext uri="{FF2B5EF4-FFF2-40B4-BE49-F238E27FC236}">
                <a16:creationId xmlns:a16="http://schemas.microsoft.com/office/drawing/2014/main" id="{847352C6-D83E-456A-993B-D4F04B9981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6013" y="1196975"/>
            <a:ext cx="7921625" cy="3848100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lnSpc>
                <a:spcPct val="110000"/>
              </a:lnSpc>
              <a:spcBef>
                <a:spcPct val="50000"/>
              </a:spcBef>
            </a:pPr>
            <a:r>
              <a:rPr lang="pt-BR" altLang="pt-BR" sz="3200" b="1">
                <a:solidFill>
                  <a:schemeClr val="bg1"/>
                </a:solidFill>
                <a:latin typeface="Tahoma" panose="020B0604030504040204" pitchFamily="34" charset="0"/>
              </a:rPr>
              <a:t>Aqui temos uma boa ilustração sobre o conflito entre o Deus da verdade e o pai da mentira. Em quem vamos crer? Como acontece com o selo de Deus, o que cremos neste assunto indica de que lado estamos no grande conflito dos séculos.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4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2" grpId="0" autoUpdateAnimBg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373" name="Object 13">
            <a:extLst>
              <a:ext uri="{FF2B5EF4-FFF2-40B4-BE49-F238E27FC236}">
                <a16:creationId xmlns:a16="http://schemas.microsoft.com/office/drawing/2014/main" id="{06F6D83C-953E-44D6-B9AA-E4EA637C328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0" y="3175"/>
          <a:ext cx="9144000" cy="6854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9088" name="Image" r:id="rId3" imgW="11881398" imgH="8907872" progId="Photoshop.Image.5">
                  <p:embed/>
                </p:oleObj>
              </mc:Choice>
              <mc:Fallback>
                <p:oleObj name="Image" r:id="rId3" imgW="11881398" imgH="8907872" progId="Photoshop.Image.5">
                  <p:embed/>
                  <p:pic>
                    <p:nvPicPr>
                      <p:cNvPr id="0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3175"/>
                        <a:ext cx="9144000" cy="6854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366" name="Text Box 6">
            <a:extLst>
              <a:ext uri="{FF2B5EF4-FFF2-40B4-BE49-F238E27FC236}">
                <a16:creationId xmlns:a16="http://schemas.microsoft.com/office/drawing/2014/main" id="{6FAB030D-0474-4FF3-A8B5-5D1C9B7762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4146550"/>
            <a:ext cx="4838700" cy="2559050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altLang="pt-BR" sz="5400" b="1">
                <a:solidFill>
                  <a:srgbClr val="FFFF00"/>
                </a:solidFill>
                <a:latin typeface="Verdana" panose="020B0604030504040204" pitchFamily="34" charset="0"/>
              </a:rPr>
              <a:t>O QUE HÁ DEPOIS      DA MORTE?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3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3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6" grpId="0" autoUpdateAnimBg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95" name="Picture 11" descr="015-002">
            <a:extLst>
              <a:ext uri="{FF2B5EF4-FFF2-40B4-BE49-F238E27FC236}">
                <a16:creationId xmlns:a16="http://schemas.microsoft.com/office/drawing/2014/main" id="{47CE689B-E3E6-438C-874C-2BB7123E22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390" name="Text Box 6">
            <a:extLst>
              <a:ext uri="{FF2B5EF4-FFF2-40B4-BE49-F238E27FC236}">
                <a16:creationId xmlns:a16="http://schemas.microsoft.com/office/drawing/2014/main" id="{B1212D80-B9CF-4314-9D92-2E40A22988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7450" y="152400"/>
            <a:ext cx="7956550" cy="1495425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altLang="pt-BR" sz="2300" b="1">
                <a:solidFill>
                  <a:schemeClr val="bg1"/>
                </a:solidFill>
                <a:latin typeface="Verdana" panose="020B0604030504040204" pitchFamily="34" charset="0"/>
              </a:rPr>
              <a:t>Em Apocalipse 2:8 Jesus Se apresenta à igreja de Esmirna como “o primeiro e o último, que esteve morto e tornou a viver”. Ele sabe o que ocorre quando uma pessoa morre.</a:t>
            </a:r>
          </a:p>
        </p:txBody>
      </p:sp>
      <p:sp>
        <p:nvSpPr>
          <p:cNvPr id="16391" name="Text Box 7">
            <a:extLst>
              <a:ext uri="{FF2B5EF4-FFF2-40B4-BE49-F238E27FC236}">
                <a16:creationId xmlns:a16="http://schemas.microsoft.com/office/drawing/2014/main" id="{4D70231E-0F74-41A7-9455-E5FFEF28DE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86463" y="3502025"/>
            <a:ext cx="3313112" cy="50323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altLang="pt-BR" sz="2700" b="1">
                <a:solidFill>
                  <a:schemeClr val="bg1"/>
                </a:solidFill>
                <a:latin typeface="Verdana" panose="020B0604030504040204" pitchFamily="34" charset="0"/>
              </a:rPr>
              <a:t>João 11: 11-15</a:t>
            </a:r>
          </a:p>
        </p:txBody>
      </p:sp>
      <p:pic>
        <p:nvPicPr>
          <p:cNvPr id="16392" name="Picture 8">
            <a:extLst>
              <a:ext uri="{FF2B5EF4-FFF2-40B4-BE49-F238E27FC236}">
                <a16:creationId xmlns:a16="http://schemas.microsoft.com/office/drawing/2014/main" id="{A88F446A-C5DF-4D33-8F7D-DBF0047FF0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76475"/>
            <a:ext cx="6096000" cy="3735388"/>
          </a:xfrm>
          <a:prstGeom prst="rect">
            <a:avLst/>
          </a:prstGeom>
          <a:noFill/>
          <a:ln w="28575">
            <a:solidFill>
              <a:srgbClr val="FFCC99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3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3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3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3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3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3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90" grpId="0" autoUpdateAnimBg="0"/>
      <p:bldP spid="16391" grpId="0" autoUpdateAnimBg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22" name="Picture 14" descr="015-002">
            <a:extLst>
              <a:ext uri="{FF2B5EF4-FFF2-40B4-BE49-F238E27FC236}">
                <a16:creationId xmlns:a16="http://schemas.microsoft.com/office/drawing/2014/main" id="{F8A994BB-64E8-4DA7-A611-49E5033027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6" name="Picture 8">
            <a:extLst>
              <a:ext uri="{FF2B5EF4-FFF2-40B4-BE49-F238E27FC236}">
                <a16:creationId xmlns:a16="http://schemas.microsoft.com/office/drawing/2014/main" id="{1608AD8C-B1C6-4DEA-8D32-163B742681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375" y="2286000"/>
            <a:ext cx="5203825" cy="3741738"/>
          </a:xfrm>
          <a:prstGeom prst="rect">
            <a:avLst/>
          </a:prstGeom>
          <a:noFill/>
          <a:ln w="28575">
            <a:solidFill>
              <a:srgbClr val="FFCC99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415" name="Text Box 7">
            <a:extLst>
              <a:ext uri="{FF2B5EF4-FFF2-40B4-BE49-F238E27FC236}">
                <a16:creationId xmlns:a16="http://schemas.microsoft.com/office/drawing/2014/main" id="{979DC49E-F3C0-43D1-A516-B68DFFF35B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8175" y="692150"/>
            <a:ext cx="6516688" cy="9461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altLang="pt-BR" sz="2800" b="1">
                <a:solidFill>
                  <a:srgbClr val="FFFF00"/>
                </a:solidFill>
                <a:latin typeface="Verdana" panose="020B0604030504040204" pitchFamily="34" charset="0"/>
              </a:rPr>
              <a:t>A expressão adormeceu indica inconsciência.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4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4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7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5" grpId="0" autoUpdateAnimBg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42" name="Picture 10">
            <a:extLst>
              <a:ext uri="{FF2B5EF4-FFF2-40B4-BE49-F238E27FC236}">
                <a16:creationId xmlns:a16="http://schemas.microsoft.com/office/drawing/2014/main" id="{086B1E9F-3F67-42F8-8180-4A73A2AA27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438" name="Text Box 6">
            <a:extLst>
              <a:ext uri="{FF2B5EF4-FFF2-40B4-BE49-F238E27FC236}">
                <a16:creationId xmlns:a16="http://schemas.microsoft.com/office/drawing/2014/main" id="{E38A051B-1847-4EF6-8D89-F48C81E7EA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1038225"/>
            <a:ext cx="7848600" cy="13112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altLang="pt-BR" sz="4000" b="1">
                <a:solidFill>
                  <a:srgbClr val="FFFF00"/>
                </a:solidFill>
                <a:latin typeface="Tahoma" panose="020B0604030504040204" pitchFamily="34" charset="0"/>
              </a:rPr>
              <a:t>Podem os mortos intervir      no que os vivos fazem?</a:t>
            </a:r>
          </a:p>
        </p:txBody>
      </p:sp>
      <p:sp>
        <p:nvSpPr>
          <p:cNvPr id="18439" name="Text Box 7">
            <a:extLst>
              <a:ext uri="{FF2B5EF4-FFF2-40B4-BE49-F238E27FC236}">
                <a16:creationId xmlns:a16="http://schemas.microsoft.com/office/drawing/2014/main" id="{EE708654-7C7F-4E5C-ADD6-2AADB387F8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1988" y="3646488"/>
            <a:ext cx="5638800" cy="145256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lnSpc>
                <a:spcPct val="110000"/>
              </a:lnSpc>
              <a:spcBef>
                <a:spcPct val="50000"/>
              </a:spcBef>
            </a:pPr>
            <a:r>
              <a:rPr lang="pt-BR" altLang="pt-BR" sz="3300" b="1">
                <a:solidFill>
                  <a:schemeClr val="bg1"/>
                </a:solidFill>
                <a:latin typeface="Verdana" panose="020B0604030504040204" pitchFamily="34" charset="0"/>
              </a:rPr>
              <a:t>Eclesiastes 9:5 e 6, 10</a:t>
            </a:r>
          </a:p>
          <a:p>
            <a:pPr algn="ctr">
              <a:lnSpc>
                <a:spcPct val="110000"/>
              </a:lnSpc>
              <a:spcBef>
                <a:spcPct val="50000"/>
              </a:spcBef>
            </a:pPr>
            <a:r>
              <a:rPr lang="pt-BR" altLang="pt-BR" sz="3300">
                <a:solidFill>
                  <a:schemeClr val="bg1"/>
                </a:solidFill>
                <a:latin typeface="Verdana" panose="020B0604030504040204" pitchFamily="34" charset="0"/>
              </a:rPr>
              <a:t> </a:t>
            </a:r>
            <a:r>
              <a:rPr lang="pt-BR" altLang="pt-BR" sz="3300" b="1">
                <a:solidFill>
                  <a:schemeClr val="bg1"/>
                </a:solidFill>
                <a:latin typeface="Verdana" panose="020B0604030504040204" pitchFamily="34" charset="0"/>
              </a:rPr>
              <a:t>Salmo 146:4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4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4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4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84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184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8" grpId="0" autoUpdateAnimBg="0"/>
      <p:bldP spid="18439" grpId="0" autoUpdateAnimBg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8" name="Picture 8" descr="015-002">
            <a:extLst>
              <a:ext uri="{FF2B5EF4-FFF2-40B4-BE49-F238E27FC236}">
                <a16:creationId xmlns:a16="http://schemas.microsoft.com/office/drawing/2014/main" id="{91549CC8-902F-4598-9B09-2F40012FCB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485" name="Text Box 5">
            <a:extLst>
              <a:ext uri="{FF2B5EF4-FFF2-40B4-BE49-F238E27FC236}">
                <a16:creationId xmlns:a16="http://schemas.microsoft.com/office/drawing/2014/main" id="{51C8D3BE-F8D9-4AE5-86CF-10B0681FA3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8888" y="2205038"/>
            <a:ext cx="7543800" cy="20764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altLang="pt-BR" sz="2600" b="1">
                <a:solidFill>
                  <a:srgbClr val="FFFF00"/>
                </a:solidFill>
                <a:latin typeface="Verdana" panose="020B0604030504040204" pitchFamily="34" charset="0"/>
              </a:rPr>
              <a:t>Apocalipse 16:14 diz que há “espíritos de demônios, operadores de sinais”, e Apocalipse 18:23 afirma que “todas as nações foram seduzidas pela tua feitiçaria”.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4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4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5" grpId="0" autoUpdateAnimBg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apresentacao004">
            <a:extLst>
              <a:ext uri="{FF2B5EF4-FFF2-40B4-BE49-F238E27FC236}">
                <a16:creationId xmlns:a16="http://schemas.microsoft.com/office/drawing/2014/main" id="{1642E148-0F48-454B-BCE9-00B3F9635D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84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10" name="Picture 6">
            <a:extLst>
              <a:ext uri="{FF2B5EF4-FFF2-40B4-BE49-F238E27FC236}">
                <a16:creationId xmlns:a16="http://schemas.microsoft.com/office/drawing/2014/main" id="{14AE45AA-308C-4A8E-AA88-6C25F62DC9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509" name="Text Box 5">
            <a:extLst>
              <a:ext uri="{FF2B5EF4-FFF2-40B4-BE49-F238E27FC236}">
                <a16:creationId xmlns:a16="http://schemas.microsoft.com/office/drawing/2014/main" id="{2B32AD3C-6CAC-43EE-B18C-D519C1F56B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9263" y="474663"/>
            <a:ext cx="8299450" cy="2378075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altLang="pt-BR" sz="3000" b="1">
                <a:solidFill>
                  <a:schemeClr val="bg1"/>
                </a:solidFill>
                <a:latin typeface="Verdana" panose="020B0604030504040204" pitchFamily="34" charset="0"/>
              </a:rPr>
              <a:t>Quando a pessoa morre, quebra-se a união harmoniosa que havia entre o pó da terra e o fôlego de vida, desaparecendo assim a alma vivente (vida consciente).</a:t>
            </a:r>
          </a:p>
        </p:txBody>
      </p:sp>
      <p:sp>
        <p:nvSpPr>
          <p:cNvPr id="21511" name="Text Box 7">
            <a:extLst>
              <a:ext uri="{FF2B5EF4-FFF2-40B4-BE49-F238E27FC236}">
                <a16:creationId xmlns:a16="http://schemas.microsoft.com/office/drawing/2014/main" id="{7B55BCD0-4A54-4565-B6A6-A3A720385F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3694113"/>
            <a:ext cx="8604250" cy="283051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lnSpc>
                <a:spcPct val="105000"/>
              </a:lnSpc>
              <a:spcBef>
                <a:spcPct val="50000"/>
              </a:spcBef>
            </a:pPr>
            <a:r>
              <a:rPr lang="pt-BR" altLang="pt-BR" sz="2300" b="1">
                <a:solidFill>
                  <a:srgbClr val="FFFF00"/>
                </a:solidFill>
                <a:latin typeface="Verdana" panose="020B0604030504040204" pitchFamily="34" charset="0"/>
              </a:rPr>
              <a:t>Por esta razão a Bíblia afirma que os que dizem falar com os mortos estão participando de um engano satânico. </a:t>
            </a:r>
          </a:p>
          <a:p>
            <a:pPr algn="ctr">
              <a:lnSpc>
                <a:spcPct val="105000"/>
              </a:lnSpc>
              <a:spcBef>
                <a:spcPct val="50000"/>
              </a:spcBef>
            </a:pPr>
            <a:r>
              <a:rPr lang="pt-BR" altLang="pt-BR" sz="2300" b="1">
                <a:solidFill>
                  <a:srgbClr val="FFFF00"/>
                </a:solidFill>
                <a:latin typeface="Verdana" panose="020B0604030504040204" pitchFamily="34" charset="0"/>
              </a:rPr>
              <a:t>Apoc. 22:15</a:t>
            </a:r>
          </a:p>
          <a:p>
            <a:pPr algn="ctr">
              <a:lnSpc>
                <a:spcPct val="105000"/>
              </a:lnSpc>
              <a:spcBef>
                <a:spcPct val="50000"/>
              </a:spcBef>
            </a:pPr>
            <a:r>
              <a:rPr lang="pt-BR" altLang="pt-BR" sz="2300" b="1">
                <a:solidFill>
                  <a:srgbClr val="FFFF00"/>
                </a:solidFill>
                <a:latin typeface="Verdana" panose="020B0604030504040204" pitchFamily="34" charset="0"/>
              </a:rPr>
              <a:t>Deut. 18:10-14</a:t>
            </a:r>
          </a:p>
          <a:p>
            <a:pPr algn="ctr">
              <a:lnSpc>
                <a:spcPct val="105000"/>
              </a:lnSpc>
              <a:spcBef>
                <a:spcPct val="50000"/>
              </a:spcBef>
            </a:pPr>
            <a:r>
              <a:rPr lang="pt-BR" altLang="pt-BR" sz="2300" b="1">
                <a:solidFill>
                  <a:srgbClr val="FFFF00"/>
                </a:solidFill>
                <a:latin typeface="Verdana" panose="020B0604030504040204" pitchFamily="34" charset="0"/>
              </a:rPr>
              <a:t> Isa. 8:19 e 20).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5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5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5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5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9" grpId="0" autoUpdateAnimBg="0"/>
      <p:bldP spid="21511" grpId="0" autoUpdateAnimBg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8" name="Picture 10">
            <a:extLst>
              <a:ext uri="{FF2B5EF4-FFF2-40B4-BE49-F238E27FC236}">
                <a16:creationId xmlns:a16="http://schemas.microsoft.com/office/drawing/2014/main" id="{4BC60EB9-32A1-4B32-A74B-5105EC47B4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533" name="Text Box 5">
            <a:extLst>
              <a:ext uri="{FF2B5EF4-FFF2-40B4-BE49-F238E27FC236}">
                <a16:creationId xmlns:a16="http://schemas.microsoft.com/office/drawing/2014/main" id="{5D2F8D49-27E5-48A4-9BC0-88BBB08BB6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7088" y="971550"/>
            <a:ext cx="7704137" cy="1736725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altLang="pt-BR" sz="5400" b="1">
                <a:solidFill>
                  <a:schemeClr val="bg1"/>
                </a:solidFill>
                <a:latin typeface="Verdana" panose="020B0604030504040204" pitchFamily="34" charset="0"/>
              </a:rPr>
              <a:t>JESUS TEM PODER SOBRE A MORTE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5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5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3" grpId="0" autoUpdateAnimBg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63" name="Picture 11" descr="015-002">
            <a:extLst>
              <a:ext uri="{FF2B5EF4-FFF2-40B4-BE49-F238E27FC236}">
                <a16:creationId xmlns:a16="http://schemas.microsoft.com/office/drawing/2014/main" id="{06A493D0-4564-4F35-A67B-3F1CB7F5D2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557" name="Text Box 5">
            <a:extLst>
              <a:ext uri="{FF2B5EF4-FFF2-40B4-BE49-F238E27FC236}">
                <a16:creationId xmlns:a16="http://schemas.microsoft.com/office/drawing/2014/main" id="{E77ECC81-CD6D-490E-AE07-DF14A519F0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1550" y="1368425"/>
            <a:ext cx="8101013" cy="31400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lnSpc>
                <a:spcPct val="115000"/>
              </a:lnSpc>
              <a:spcBef>
                <a:spcPct val="50000"/>
              </a:spcBef>
            </a:pPr>
            <a:r>
              <a:rPr lang="pt-BR" altLang="pt-BR" sz="2900" b="1">
                <a:solidFill>
                  <a:srgbClr val="FFFF00"/>
                </a:solidFill>
                <a:latin typeface="Verdana" panose="020B0604030504040204" pitchFamily="34" charset="0"/>
              </a:rPr>
              <a:t>A ressurreição de Cristo é a primeira em importância, pois nos garante que haverá ressurreição e vida eterna para os fiéis (I Cor. 15:3, 20-23). Por isso é que o Apocalipse o chama de “o primogênito dos mortos” (Apoc. 1:5).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5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5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7" grpId="0" autoUpdateAnimBg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87" name="Picture 11" descr="015-002">
            <a:extLst>
              <a:ext uri="{FF2B5EF4-FFF2-40B4-BE49-F238E27FC236}">
                <a16:creationId xmlns:a16="http://schemas.microsoft.com/office/drawing/2014/main" id="{BFE47C1C-08D1-4354-BD77-FDD94D4A14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581" name="Text Box 5">
            <a:extLst>
              <a:ext uri="{FF2B5EF4-FFF2-40B4-BE49-F238E27FC236}">
                <a16:creationId xmlns:a16="http://schemas.microsoft.com/office/drawing/2014/main" id="{009F2D38-30DF-4FBC-9F58-43EFEB4AF7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1400" y="609600"/>
            <a:ext cx="7851775" cy="25209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lnSpc>
                <a:spcPct val="110000"/>
              </a:lnSpc>
              <a:spcBef>
                <a:spcPct val="50000"/>
              </a:spcBef>
            </a:pPr>
            <a:r>
              <a:rPr lang="pt-BR" altLang="pt-BR" sz="2900" b="1">
                <a:solidFill>
                  <a:schemeClr val="bg1"/>
                </a:solidFill>
                <a:latin typeface="Verdana" panose="020B0604030504040204" pitchFamily="34" charset="0"/>
              </a:rPr>
              <a:t>A Bíblia explica que os santos ainda não receberam a vida eterna (Heb. 11:39 e 40), mas isto não quer dizer que não haja esperança para eles. Que ocorrerá um dia com os mortos?</a:t>
            </a:r>
          </a:p>
        </p:txBody>
      </p:sp>
      <p:sp>
        <p:nvSpPr>
          <p:cNvPr id="24582" name="Text Box 6">
            <a:extLst>
              <a:ext uri="{FF2B5EF4-FFF2-40B4-BE49-F238E27FC236}">
                <a16:creationId xmlns:a16="http://schemas.microsoft.com/office/drawing/2014/main" id="{8DBCCA2E-36FD-44B2-BCD0-4F810B3EA3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31913" y="3933825"/>
            <a:ext cx="7558087" cy="15017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lnSpc>
                <a:spcPct val="110000"/>
              </a:lnSpc>
              <a:spcBef>
                <a:spcPct val="50000"/>
              </a:spcBef>
            </a:pPr>
            <a:r>
              <a:rPr lang="pt-BR" altLang="pt-BR" sz="2800" b="1">
                <a:solidFill>
                  <a:schemeClr val="bg1"/>
                </a:solidFill>
                <a:latin typeface="Verdana" panose="020B0604030504040204" pitchFamily="34" charset="0"/>
              </a:rPr>
              <a:t>“Os vossos mortos e também o meu cadáver viverão e ressuscitarão” (Isaías 26:19).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5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5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5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5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81" grpId="0" autoUpdateAnimBg="0"/>
      <p:bldP spid="24582" grpId="0" autoUpdateAnimBg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9" name="Picture 9">
            <a:extLst>
              <a:ext uri="{FF2B5EF4-FFF2-40B4-BE49-F238E27FC236}">
                <a16:creationId xmlns:a16="http://schemas.microsoft.com/office/drawing/2014/main" id="{968FA460-F1A2-48A1-938E-E1A716C29F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605" name="Text Box 5">
            <a:extLst>
              <a:ext uri="{FF2B5EF4-FFF2-40B4-BE49-F238E27FC236}">
                <a16:creationId xmlns:a16="http://schemas.microsoft.com/office/drawing/2014/main" id="{0FCCD783-8048-4494-A359-15A65D402E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188" y="3573463"/>
            <a:ext cx="6913562" cy="67151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15000"/>
              </a:lnSpc>
              <a:spcBef>
                <a:spcPct val="50000"/>
              </a:spcBef>
            </a:pPr>
            <a:r>
              <a:rPr lang="pt-BR" altLang="pt-BR" sz="3300" b="1">
                <a:solidFill>
                  <a:srgbClr val="FFFF00"/>
                </a:solidFill>
                <a:latin typeface="Verdana" panose="020B0604030504040204" pitchFamily="34" charset="0"/>
              </a:rPr>
              <a:t>I Tessalonicenses 4:14 e 16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6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6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5" grpId="0" autoUpdateAnimBg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35" name="Picture 11">
            <a:extLst>
              <a:ext uri="{FF2B5EF4-FFF2-40B4-BE49-F238E27FC236}">
                <a16:creationId xmlns:a16="http://schemas.microsoft.com/office/drawing/2014/main" id="{2FF9425B-B706-4D4C-9C1B-5F7936A18F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629" name="Text Box 5">
            <a:extLst>
              <a:ext uri="{FF2B5EF4-FFF2-40B4-BE49-F238E27FC236}">
                <a16:creationId xmlns:a16="http://schemas.microsoft.com/office/drawing/2014/main" id="{5838B96A-2563-4D06-8ADF-9A52B91A39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0713" y="654050"/>
            <a:ext cx="7696200" cy="119062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altLang="pt-BR" sz="3600" b="1">
                <a:solidFill>
                  <a:srgbClr val="FFFF00"/>
                </a:solidFill>
                <a:latin typeface="Verdana" panose="020B0604030504040204" pitchFamily="34" charset="0"/>
              </a:rPr>
              <a:t>O que Jesus fará com a morte, no final do milênio?</a:t>
            </a:r>
          </a:p>
        </p:txBody>
      </p:sp>
      <p:sp>
        <p:nvSpPr>
          <p:cNvPr id="26630" name="Text Box 6">
            <a:extLst>
              <a:ext uri="{FF2B5EF4-FFF2-40B4-BE49-F238E27FC236}">
                <a16:creationId xmlns:a16="http://schemas.microsoft.com/office/drawing/2014/main" id="{EDE0BE9A-17CA-4B95-9C33-AB16FD759F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9463" y="3521075"/>
            <a:ext cx="4800600" cy="69691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10000"/>
              </a:lnSpc>
              <a:spcBef>
                <a:spcPct val="50000"/>
              </a:spcBef>
            </a:pPr>
            <a:r>
              <a:rPr lang="pt-BR" altLang="pt-BR" sz="3600" b="1">
                <a:solidFill>
                  <a:schemeClr val="bg1"/>
                </a:solidFill>
                <a:latin typeface="Verdana" panose="020B0604030504040204" pitchFamily="34" charset="0"/>
              </a:rPr>
              <a:t>I Coríntios 15:26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6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6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66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66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9" grpId="0" autoUpdateAnimBg="0"/>
      <p:bldP spid="26630" grpId="0" autoUpdateAnimBg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3" name="Picture 5">
            <a:extLst>
              <a:ext uri="{FF2B5EF4-FFF2-40B4-BE49-F238E27FC236}">
                <a16:creationId xmlns:a16="http://schemas.microsoft.com/office/drawing/2014/main" id="{76B44761-23C5-4AE9-98BD-8159E35915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654" name="Picture 6">
            <a:extLst>
              <a:ext uri="{FF2B5EF4-FFF2-40B4-BE49-F238E27FC236}">
                <a16:creationId xmlns:a16="http://schemas.microsoft.com/office/drawing/2014/main" id="{283C9B9A-81D5-4940-B222-4A07FCCC6C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524000"/>
            <a:ext cx="3727450" cy="2795588"/>
          </a:xfrm>
          <a:prstGeom prst="rect">
            <a:avLst/>
          </a:prstGeom>
          <a:noFill/>
          <a:ln w="28575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655" name="Text Box 7">
            <a:extLst>
              <a:ext uri="{FF2B5EF4-FFF2-40B4-BE49-F238E27FC236}">
                <a16:creationId xmlns:a16="http://schemas.microsoft.com/office/drawing/2014/main" id="{025ED0B1-7D75-400D-BF1A-B4FCD08A1C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48113" y="692150"/>
            <a:ext cx="4800600" cy="5334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pt-BR" altLang="pt-BR" sz="2900" b="1">
                <a:solidFill>
                  <a:srgbClr val="FFFF00"/>
                </a:solidFill>
                <a:latin typeface="Verdana" panose="020B0604030504040204" pitchFamily="34" charset="0"/>
              </a:rPr>
              <a:t>A vida eterna aos fiéis</a:t>
            </a:r>
          </a:p>
        </p:txBody>
      </p:sp>
      <p:sp>
        <p:nvSpPr>
          <p:cNvPr id="27656" name="Text Box 8">
            <a:extLst>
              <a:ext uri="{FF2B5EF4-FFF2-40B4-BE49-F238E27FC236}">
                <a16:creationId xmlns:a16="http://schemas.microsoft.com/office/drawing/2014/main" id="{9DC47158-9F81-45AD-8F1F-8D9AE2E7F6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14788" y="4406900"/>
            <a:ext cx="4724400" cy="23780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pt-BR" altLang="pt-BR" sz="2500" b="1">
                <a:solidFill>
                  <a:schemeClr val="bg1"/>
                </a:solidFill>
                <a:latin typeface="Verdana" panose="020B0604030504040204" pitchFamily="34" charset="0"/>
              </a:rPr>
              <a:t>“...Cada um, porém, em sua própria ordem: Cristo, as primícias; depois os que são                  de Cristo, em Sua vinda”                                        (I Coríntios 15:20-23).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6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6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76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76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76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5" grpId="0" autoUpdateAnimBg="0"/>
      <p:bldP spid="27656" grpId="0" autoUpdateAnimBg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8" name="Picture 6">
            <a:extLst>
              <a:ext uri="{FF2B5EF4-FFF2-40B4-BE49-F238E27FC236}">
                <a16:creationId xmlns:a16="http://schemas.microsoft.com/office/drawing/2014/main" id="{5F592FDE-DC3B-4ECB-B082-886178D0BC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350"/>
            <a:ext cx="9144000" cy="686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677" name="Text Box 5">
            <a:extLst>
              <a:ext uri="{FF2B5EF4-FFF2-40B4-BE49-F238E27FC236}">
                <a16:creationId xmlns:a16="http://schemas.microsoft.com/office/drawing/2014/main" id="{F918DC6E-9DCA-4DA6-86BA-E746FD1950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374650"/>
            <a:ext cx="7620000" cy="132556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altLang="pt-BR" sz="2700" b="1">
                <a:solidFill>
                  <a:srgbClr val="FFFF00"/>
                </a:solidFill>
                <a:latin typeface="Tahoma" panose="020B0604030504040204" pitchFamily="34" charset="0"/>
              </a:rPr>
              <a:t>“E lhes enxugará dos olhos toda lágrima, e a morte já não existirá, já não haverá luto, nem pranto, nem dor...” (Apocalipse 21:4).</a:t>
            </a:r>
          </a:p>
        </p:txBody>
      </p:sp>
      <p:sp>
        <p:nvSpPr>
          <p:cNvPr id="28679" name="Text Box 7">
            <a:extLst>
              <a:ext uri="{FF2B5EF4-FFF2-40B4-BE49-F238E27FC236}">
                <a16:creationId xmlns:a16="http://schemas.microsoft.com/office/drawing/2014/main" id="{F9864DF4-E839-47F6-A4B1-C01FD918F5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4221163"/>
            <a:ext cx="8382000" cy="247332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FFCC99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altLang="pt-BR" sz="2600" b="1">
                <a:solidFill>
                  <a:srgbClr val="FFFF00"/>
                </a:solidFill>
                <a:latin typeface="Verdana" panose="020B0604030504040204" pitchFamily="34" charset="0"/>
              </a:rPr>
              <a:t>Àqueles que O aceitarem, Jesus prometeu ressuscitá-los no último dia (João 6:54), quando sairão “para a ressurreição da vida” (João 5:29). A ressurreição de Cristo é a garantia de que Ele pode cumprir o que prometeu.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6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6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86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86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7" grpId="0" autoUpdateAnimBg="0"/>
      <p:bldP spid="28679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lucas_23_42e">
            <a:extLst>
              <a:ext uri="{FF2B5EF4-FFF2-40B4-BE49-F238E27FC236}">
                <a16:creationId xmlns:a16="http://schemas.microsoft.com/office/drawing/2014/main" id="{ABE30D7E-2D67-45CF-A9DF-BF001991CE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0"/>
            <a:ext cx="91471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split dir="in"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lucas_23_42c">
            <a:extLst>
              <a:ext uri="{FF2B5EF4-FFF2-40B4-BE49-F238E27FC236}">
                <a16:creationId xmlns:a16="http://schemas.microsoft.com/office/drawing/2014/main" id="{7E01F83B-2B02-44C6-8BD8-1BF7D88710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0"/>
            <a:ext cx="91471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>
            <a:extLst>
              <a:ext uri="{FF2B5EF4-FFF2-40B4-BE49-F238E27FC236}">
                <a16:creationId xmlns:a16="http://schemas.microsoft.com/office/drawing/2014/main" id="{3B164D5F-72E6-4185-822E-C53DCA596BD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pt-BR" altLang="pt-BR"/>
          </a:p>
        </p:txBody>
      </p:sp>
      <p:sp>
        <p:nvSpPr>
          <p:cNvPr id="37891" name="Rectangle 3">
            <a:extLst>
              <a:ext uri="{FF2B5EF4-FFF2-40B4-BE49-F238E27FC236}">
                <a16:creationId xmlns:a16="http://schemas.microsoft.com/office/drawing/2014/main" id="{E662C794-6C4A-42CB-850D-1D4264B8635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  <p:pic>
        <p:nvPicPr>
          <p:cNvPr id="37892" name="Picture 4" descr="apresentacao002">
            <a:extLst>
              <a:ext uri="{FF2B5EF4-FFF2-40B4-BE49-F238E27FC236}">
                <a16:creationId xmlns:a16="http://schemas.microsoft.com/office/drawing/2014/main" id="{3F733525-7543-4505-802C-2832E78FB1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13850" cy="6910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familia">
            <a:extLst>
              <a:ext uri="{FF2B5EF4-FFF2-40B4-BE49-F238E27FC236}">
                <a16:creationId xmlns:a16="http://schemas.microsoft.com/office/drawing/2014/main" id="{8F42A4BF-D175-4E3F-9FE9-0D4AA69CCB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0"/>
            <a:ext cx="91471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split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joao_1931_33">
            <a:extLst>
              <a:ext uri="{FF2B5EF4-FFF2-40B4-BE49-F238E27FC236}">
                <a16:creationId xmlns:a16="http://schemas.microsoft.com/office/drawing/2014/main" id="{41D173A8-02EA-4F12-808B-B7C041558D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0"/>
            <a:ext cx="91471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split orient="vert" dir="in"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joao_1931_33a">
            <a:extLst>
              <a:ext uri="{FF2B5EF4-FFF2-40B4-BE49-F238E27FC236}">
                <a16:creationId xmlns:a16="http://schemas.microsoft.com/office/drawing/2014/main" id="{0A292A76-191A-41ED-9E22-F7029EDD34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0"/>
            <a:ext cx="91471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joao_1931_33b">
            <a:extLst>
              <a:ext uri="{FF2B5EF4-FFF2-40B4-BE49-F238E27FC236}">
                <a16:creationId xmlns:a16="http://schemas.microsoft.com/office/drawing/2014/main" id="{6A808AC3-FD90-4EDC-B9B0-E92960A586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0"/>
            <a:ext cx="91471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wipe dir="d"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joao_1931_33c">
            <a:extLst>
              <a:ext uri="{FF2B5EF4-FFF2-40B4-BE49-F238E27FC236}">
                <a16:creationId xmlns:a16="http://schemas.microsoft.com/office/drawing/2014/main" id="{D514ED51-1B67-49F5-883F-15777278A8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0"/>
            <a:ext cx="91471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wipe dir="r"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joao_1931_33d">
            <a:extLst>
              <a:ext uri="{FF2B5EF4-FFF2-40B4-BE49-F238E27FC236}">
                <a16:creationId xmlns:a16="http://schemas.microsoft.com/office/drawing/2014/main" id="{4038A17D-03EB-4ABC-AE36-8C128B1D79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0"/>
            <a:ext cx="91471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strips dir="ld"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 descr="madalena2">
            <a:extLst>
              <a:ext uri="{FF2B5EF4-FFF2-40B4-BE49-F238E27FC236}">
                <a16:creationId xmlns:a16="http://schemas.microsoft.com/office/drawing/2014/main" id="{AEE8601A-9C7E-4BC7-A03C-CFAB157C7E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0"/>
            <a:ext cx="91471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cover dir="d"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 descr="joao_20_17">
            <a:extLst>
              <a:ext uri="{FF2B5EF4-FFF2-40B4-BE49-F238E27FC236}">
                <a16:creationId xmlns:a16="http://schemas.microsoft.com/office/drawing/2014/main" id="{F4011599-56FB-4E5C-8970-78FA85165C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0"/>
            <a:ext cx="91471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cover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 descr="joao_20_17a">
            <a:extLst>
              <a:ext uri="{FF2B5EF4-FFF2-40B4-BE49-F238E27FC236}">
                <a16:creationId xmlns:a16="http://schemas.microsoft.com/office/drawing/2014/main" id="{4793EA89-7E9F-4C0D-A895-3273EE2561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0"/>
            <a:ext cx="91471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joao_20_1b7">
            <a:extLst>
              <a:ext uri="{FF2B5EF4-FFF2-40B4-BE49-F238E27FC236}">
                <a16:creationId xmlns:a16="http://schemas.microsoft.com/office/drawing/2014/main" id="{4425EF7C-9AFB-4FEE-8195-ADFD001F8B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0"/>
            <a:ext cx="91471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wipe dir="d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>
            <a:extLst>
              <a:ext uri="{FF2B5EF4-FFF2-40B4-BE49-F238E27FC236}">
                <a16:creationId xmlns:a16="http://schemas.microsoft.com/office/drawing/2014/main" id="{2C7BBB2E-D7BE-4E6C-86CF-82CACDF1471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pt-BR" altLang="pt-BR"/>
          </a:p>
        </p:txBody>
      </p:sp>
      <p:sp>
        <p:nvSpPr>
          <p:cNvPr id="38915" name="Rectangle 3">
            <a:extLst>
              <a:ext uri="{FF2B5EF4-FFF2-40B4-BE49-F238E27FC236}">
                <a16:creationId xmlns:a16="http://schemas.microsoft.com/office/drawing/2014/main" id="{6527E08D-FE46-4430-B128-34515AFF176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  <p:pic>
        <p:nvPicPr>
          <p:cNvPr id="38916" name="Picture 4" descr="apresentacao003">
            <a:extLst>
              <a:ext uri="{FF2B5EF4-FFF2-40B4-BE49-F238E27FC236}">
                <a16:creationId xmlns:a16="http://schemas.microsoft.com/office/drawing/2014/main" id="{05C0E629-D573-424F-AC53-28D0F22E36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8925" cy="6884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 descr="joao_19_31_32">
            <a:extLst>
              <a:ext uri="{FF2B5EF4-FFF2-40B4-BE49-F238E27FC236}">
                <a16:creationId xmlns:a16="http://schemas.microsoft.com/office/drawing/2014/main" id="{DEC800DB-66B8-4E14-8332-C054305F4D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0"/>
            <a:ext cx="91471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cover dir="r"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 descr="joao_19_31_32a">
            <a:extLst>
              <a:ext uri="{FF2B5EF4-FFF2-40B4-BE49-F238E27FC236}">
                <a16:creationId xmlns:a16="http://schemas.microsoft.com/office/drawing/2014/main" id="{CA7C2866-FCE7-4417-8A03-526167E9C0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0"/>
            <a:ext cx="91471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 descr="joao_20_7">
            <a:extLst>
              <a:ext uri="{FF2B5EF4-FFF2-40B4-BE49-F238E27FC236}">
                <a16:creationId xmlns:a16="http://schemas.microsoft.com/office/drawing/2014/main" id="{DD13469F-F052-4583-9FC1-95474F6C7C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0"/>
            <a:ext cx="91471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wipe dir="d"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 descr="em_verdade">
            <a:extLst>
              <a:ext uri="{FF2B5EF4-FFF2-40B4-BE49-F238E27FC236}">
                <a16:creationId xmlns:a16="http://schemas.microsoft.com/office/drawing/2014/main" id="{A9E162BB-F596-4C66-978D-3EC6D57D54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0"/>
            <a:ext cx="91471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cover dir="u"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02" name="Picture 6" descr="maosdadas">
            <a:extLst>
              <a:ext uri="{FF2B5EF4-FFF2-40B4-BE49-F238E27FC236}">
                <a16:creationId xmlns:a16="http://schemas.microsoft.com/office/drawing/2014/main" id="{73F49E3D-4183-4AD6-9C12-ABB5FC13D7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701" name="Text Box 5">
            <a:extLst>
              <a:ext uri="{FF2B5EF4-FFF2-40B4-BE49-F238E27FC236}">
                <a16:creationId xmlns:a16="http://schemas.microsoft.com/office/drawing/2014/main" id="{94F3BA66-876D-47D1-81B5-3BEE9E5C0C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57200"/>
            <a:ext cx="4800600" cy="974725"/>
          </a:xfrm>
          <a:prstGeom prst="rect">
            <a:avLst/>
          </a:prstGeom>
          <a:solidFill>
            <a:schemeClr val="tx1"/>
          </a:solidFill>
          <a:ln w="28575">
            <a:solidFill>
              <a:srgbClr val="FFCC99"/>
            </a:solidFill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altLang="pt-BR" sz="2800" b="1">
                <a:solidFill>
                  <a:schemeClr val="bg1"/>
                </a:solidFill>
                <a:latin typeface="Tahoma" panose="020B0604030504040204" pitchFamily="34" charset="0"/>
              </a:rPr>
              <a:t>O menino vietnamita                                 e a transfusão de sangue.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7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7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701" grpId="0" animBg="1" autoUpdateAnimBg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012">
            <a:extLst>
              <a:ext uri="{FF2B5EF4-FFF2-40B4-BE49-F238E27FC236}">
                <a16:creationId xmlns:a16="http://schemas.microsoft.com/office/drawing/2014/main" id="{FE4748DB-2CC4-4A84-A03A-E04E80C1E6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1" name="Picture 13" descr="015-001">
            <a:extLst>
              <a:ext uri="{FF2B5EF4-FFF2-40B4-BE49-F238E27FC236}">
                <a16:creationId xmlns:a16="http://schemas.microsoft.com/office/drawing/2014/main" id="{91D102A9-47F9-48DF-92D5-9AB2BA83AA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4" name="Picture 12" descr="015-002">
            <a:extLst>
              <a:ext uri="{FF2B5EF4-FFF2-40B4-BE49-F238E27FC236}">
                <a16:creationId xmlns:a16="http://schemas.microsoft.com/office/drawing/2014/main" id="{20EA6289-4172-4333-8C0A-8418FF0BD6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078" name="Object 6">
            <a:extLst>
              <a:ext uri="{FF2B5EF4-FFF2-40B4-BE49-F238E27FC236}">
                <a16:creationId xmlns:a16="http://schemas.microsoft.com/office/drawing/2014/main" id="{37E7C474-3874-42CE-B8B2-B507DBB0A36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771775" y="1773238"/>
          <a:ext cx="5838825" cy="4206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5" name="Slide" r:id="rId4" imgW="4548526" imgH="3407297" progId="PowerPoint.Slide.8">
                  <p:embed/>
                </p:oleObj>
              </mc:Choice>
              <mc:Fallback>
                <p:oleObj name="Slide" r:id="rId4" imgW="4548526" imgH="3407297" progId="PowerPoint.Slide.8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71775" y="1773238"/>
                        <a:ext cx="5838825" cy="4206875"/>
                      </a:xfrm>
                      <a:prstGeom prst="rect">
                        <a:avLst/>
                      </a:prstGeom>
                      <a:noFill/>
                      <a:ln w="38100">
                        <a:solidFill>
                          <a:srgbClr val="FFCC99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9" name="Text Box 7">
            <a:extLst>
              <a:ext uri="{FF2B5EF4-FFF2-40B4-BE49-F238E27FC236}">
                <a16:creationId xmlns:a16="http://schemas.microsoft.com/office/drawing/2014/main" id="{4535FAA5-F87A-4D22-9D51-27FEDAE9F2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31913" y="254000"/>
            <a:ext cx="7632700" cy="13747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altLang="pt-BR" sz="2100" b="1">
                <a:solidFill>
                  <a:schemeClr val="bg1"/>
                </a:solidFill>
                <a:latin typeface="Verdana" panose="020B0604030504040204" pitchFamily="34" charset="0"/>
              </a:rPr>
              <a:t>O que acontece quando alguém morre? Há vida após a morte? Podemos reencontrar nossos queridos que morreram? Onde encontrar a resposta?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9" grpId="0" autoUpdateAnimBg="0"/>
    </p:bldLst>
  </p:timing>
</p:sld>
</file>

<file path=ppt/theme/theme1.xml><?xml version="1.0" encoding="utf-8"?>
<a:theme xmlns:a="http://schemas.openxmlformats.org/drawingml/2006/main" name="Design padrão">
  <a:themeElements>
    <a:clrScheme name="Design padrã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sign padrão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altLang="pt-BR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altLang="pt-BR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lnDef>
  </a:objectDefaults>
  <a:extraClrSchemeLst>
    <a:extraClrScheme>
      <a:clrScheme name="Design padrã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626</TotalTime>
  <Words>757</Words>
  <Application>Microsoft Office PowerPoint</Application>
  <PresentationFormat>Apresentação na tela (4:3)</PresentationFormat>
  <Paragraphs>44</Paragraphs>
  <Slides>64</Slides>
  <Notes>0</Notes>
  <HiddenSlides>0</HiddenSlides>
  <MMClips>0</MMClips>
  <ScaleCrop>false</ScaleCrop>
  <HeadingPairs>
    <vt:vector size="8" baseType="variant">
      <vt:variant>
        <vt:lpstr>Fontes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Servidores OLE inseridos</vt:lpstr>
      </vt:variant>
      <vt:variant>
        <vt:i4>2</vt:i4>
      </vt:variant>
      <vt:variant>
        <vt:lpstr>Títulos de slides</vt:lpstr>
      </vt:variant>
      <vt:variant>
        <vt:i4>64</vt:i4>
      </vt:variant>
    </vt:vector>
  </HeadingPairs>
  <TitlesOfParts>
    <vt:vector size="72" baseType="lpstr">
      <vt:lpstr>Times New Roman</vt:lpstr>
      <vt:lpstr>Tahoma</vt:lpstr>
      <vt:lpstr>Arial Narrow</vt:lpstr>
      <vt:lpstr>Arial</vt:lpstr>
      <vt:lpstr>Verdana</vt:lpstr>
      <vt:lpstr>Design padrão</vt:lpstr>
      <vt:lpstr>Slide do Microsoft PowerPoint</vt:lpstr>
      <vt:lpstr>Adobe Photoshop Image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subject>APOCALIPSE-O LIVRO QUE CONTA TUDO</dc:subject>
  <dc:creator>Pr. MARCELO AUGUSTO DE CARVALHO; Rafael Rossi</dc:creator>
  <cp:keywords>www.4tons.com</cp:keywords>
  <dc:description>COMÉRCIO PROIBIDO. USO PESSOAL</dc:description>
  <cp:lastModifiedBy>Pr. Marcelo Carvalho</cp:lastModifiedBy>
  <cp:revision>26</cp:revision>
  <dcterms:created xsi:type="dcterms:W3CDTF">2002-04-11T11:54:48Z</dcterms:created>
  <dcterms:modified xsi:type="dcterms:W3CDTF">2019-11-26T13:46:34Z</dcterms:modified>
  <cp:category>SM-EVANGELISMO</cp:category>
</cp:coreProperties>
</file>