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305" r:id="rId3"/>
    <p:sldId id="318" r:id="rId4"/>
    <p:sldId id="307" r:id="rId5"/>
    <p:sldId id="308" r:id="rId6"/>
    <p:sldId id="309" r:id="rId7"/>
    <p:sldId id="310" r:id="rId8"/>
    <p:sldId id="311" r:id="rId9"/>
    <p:sldId id="319" r:id="rId10"/>
    <p:sldId id="320" r:id="rId11"/>
    <p:sldId id="322" r:id="rId12"/>
    <p:sldId id="321" r:id="rId13"/>
    <p:sldId id="323" r:id="rId14"/>
    <p:sldId id="263" r:id="rId15"/>
    <p:sldId id="324" r:id="rId16"/>
    <p:sldId id="325" r:id="rId17"/>
    <p:sldId id="326" r:id="rId18"/>
    <p:sldId id="261" r:id="rId19"/>
    <p:sldId id="262" r:id="rId20"/>
    <p:sldId id="327" r:id="rId21"/>
    <p:sldId id="328" r:id="rId22"/>
    <p:sldId id="329" r:id="rId23"/>
    <p:sldId id="330" r:id="rId24"/>
    <p:sldId id="332" r:id="rId25"/>
    <p:sldId id="259" r:id="rId26"/>
    <p:sldId id="331" r:id="rId27"/>
    <p:sldId id="333" r:id="rId28"/>
    <p:sldId id="334" r:id="rId29"/>
    <p:sldId id="335" r:id="rId30"/>
    <p:sldId id="336" r:id="rId31"/>
    <p:sldId id="337" r:id="rId32"/>
    <p:sldId id="338" r:id="rId33"/>
    <p:sldId id="340" r:id="rId34"/>
    <p:sldId id="342" r:id="rId35"/>
    <p:sldId id="343" r:id="rId36"/>
    <p:sldId id="344" r:id="rId37"/>
    <p:sldId id="345" r:id="rId38"/>
    <p:sldId id="346" r:id="rId39"/>
    <p:sldId id="341" r:id="rId40"/>
    <p:sldId id="339" r:id="rId41"/>
    <p:sldId id="350" r:id="rId42"/>
    <p:sldId id="348" r:id="rId43"/>
    <p:sldId id="349" r:id="rId44"/>
    <p:sldId id="347" r:id="rId45"/>
    <p:sldId id="351" r:id="rId46"/>
    <p:sldId id="352" r:id="rId47"/>
    <p:sldId id="354" r:id="rId48"/>
    <p:sldId id="353" r:id="rId49"/>
    <p:sldId id="355" r:id="rId50"/>
    <p:sldId id="356" r:id="rId51"/>
    <p:sldId id="358" r:id="rId52"/>
    <p:sldId id="359" r:id="rId53"/>
    <p:sldId id="357" r:id="rId54"/>
    <p:sldId id="360" r:id="rId55"/>
    <p:sldId id="361" r:id="rId56"/>
    <p:sldId id="362" r:id="rId57"/>
    <p:sldId id="365" r:id="rId58"/>
    <p:sldId id="366" r:id="rId59"/>
    <p:sldId id="363" r:id="rId60"/>
    <p:sldId id="364" r:id="rId61"/>
    <p:sldId id="367" r:id="rId62"/>
    <p:sldId id="368" r:id="rId63"/>
    <p:sldId id="369" r:id="rId64"/>
    <p:sldId id="374" r:id="rId65"/>
    <p:sldId id="370" r:id="rId66"/>
    <p:sldId id="371" r:id="rId67"/>
    <p:sldId id="375" r:id="rId68"/>
    <p:sldId id="372" r:id="rId69"/>
    <p:sldId id="376" r:id="rId70"/>
    <p:sldId id="373" r:id="rId71"/>
    <p:sldId id="377" r:id="rId72"/>
    <p:sldId id="383" r:id="rId73"/>
    <p:sldId id="378" r:id="rId74"/>
    <p:sldId id="379" r:id="rId75"/>
    <p:sldId id="384" r:id="rId76"/>
    <p:sldId id="381" r:id="rId77"/>
    <p:sldId id="385" r:id="rId78"/>
    <p:sldId id="382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399" r:id="rId88"/>
    <p:sldId id="394" r:id="rId89"/>
    <p:sldId id="400" r:id="rId90"/>
    <p:sldId id="395" r:id="rId91"/>
    <p:sldId id="401" r:id="rId92"/>
    <p:sldId id="398" r:id="rId93"/>
    <p:sldId id="402" r:id="rId94"/>
    <p:sldId id="396" r:id="rId95"/>
    <p:sldId id="397" r:id="rId96"/>
    <p:sldId id="403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8" autoAdjust="0"/>
    <p:restoredTop sz="94660"/>
  </p:normalViewPr>
  <p:slideViewPr>
    <p:cSldViewPr>
      <p:cViewPr varScale="1">
        <p:scale>
          <a:sx n="63" d="100"/>
          <a:sy n="63" d="100"/>
        </p:scale>
        <p:origin x="139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8BC23F-69DE-4456-928C-649B574D72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488ED6-F486-474A-94BD-EC8F1A7AE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45DAD6-92E2-487F-8257-8B60C6B5F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09781-7776-43D8-9463-FF2473C9DF4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40108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C1AB8A-0D11-4D2C-9718-9240A6C28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0DE048-EB52-433F-A911-079E35C736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A6CB14-A89B-45E2-AF29-30CB0FA36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25C72-5CCB-467D-8DCC-F902AA9511E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044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EEC41C-9378-4DE7-B92D-C01D77306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C340C7-942A-4382-A2C1-4BE32CC200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DF1D15-D6EC-4ED4-B827-B2A065E97B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F45BD-1FEC-497A-995F-76DFA748680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1267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70B827-9778-42E6-8772-5D9C41C32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5203FF-935E-476E-9210-6AB2F7CE6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46E06D-8CA0-4528-B7BC-569C261A1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39ADC-608A-49E8-A9BF-29E58F76ED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6507850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A0D22C-0FC1-4821-BE4D-A17A826EFF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E86752-765A-431D-8325-5C02C089F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274D05-172F-49C5-A717-1B6D9F031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A6899-18B7-43B3-B42D-D5092118AD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788105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DB1D83-ECF1-4BA8-B91A-88266BAB9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07B0E0-80F8-4B73-A2AA-E41B1FE707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B76DA9-FD0E-4134-A3A1-70DDB6C25A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6C5C4-F5B9-46C5-8952-955985E0AD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121960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C1DB79-EF7F-4000-91BF-19E8866D4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B14989-2506-48E5-9C12-32419C5C9C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BEE57-6997-4CD8-99B8-6DA41CF36A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0B6DE-0605-4FA1-AFD9-7ABD6F9A72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907506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F766033-4247-4BA6-A327-70FF5D505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9347A3-EF7C-4262-AF4C-BEF012AA5C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138E38-B97F-4631-9BFE-518975BBD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B883C-2B56-4D33-AD06-52FD0B66D1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157467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A59E26-59B3-4DB4-81E5-AF5BB6A75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AB4819-9636-411F-A17A-0053A68C35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B63818-57B8-47C6-BFEB-4149BBEEB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07303-8E25-4FF1-8765-F7E7B0ADF7A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159097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79173-4908-4DBA-838F-9B8C336E90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1ABED-8F5C-4723-88E5-2DBFBA080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CD944-DC2E-4073-9171-5BE914029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4EAB-857C-4106-8261-174F4BA506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26717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1F0AE1-2BFA-4AD4-81F7-5FFDA8CCA7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94240F-E563-4DBF-A10A-D6AC66EB3D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FDF90-B686-4B7D-8B46-E5C63743A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7C155-AE49-4C58-B38F-90D2F367A4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767244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D015E6-FB7C-4053-9038-C08540774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AED1AD-D2FD-49F3-94A6-258287E360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8A3148-9264-4A49-9297-8B50B2C8B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45AB8-F4EE-499A-B5A9-E2F6989DED4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8105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C2EF65-BD34-4F11-A65D-37E0DF678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B21EA1-9461-4B1A-AE49-E76B2633C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0150FA-0252-4AB2-B4DA-0AFBCF9136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C3835-CB86-48EE-ABCB-7BC3BB3621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337698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551BF7-25AD-4540-ACE0-FEDA9FFEA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D80F9F-4E98-4896-B313-0FE2DF04C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213592-2F29-409B-BB88-065064D76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5D3ED-A7B8-46C0-B666-1D67E18190F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263455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CF4667-F072-4A17-BF3B-D97881627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B756E9-606A-44CF-A138-CE4E916C08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25DE7B-12C9-475F-A178-28E7E5E46A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DD1C0-C6B2-4813-8C33-577B65A8E61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9425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3AD8BB-70FA-4248-B69D-33E07641A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6840E-38C1-433F-82CD-66E1F1EC3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D213D-B6D7-41E0-BC8C-CCE9A0E23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EFEC1-0C7B-4DD6-A34D-103995D198A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3632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588F17-425A-4495-87E6-7B6388A653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431679-E717-4466-951B-1BF9BC665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9BF5BF0-F1F1-46B9-BDCF-8CE8046D7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1DFBA-A5AB-4193-95EB-FEF56E873A3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9769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ABFEF0-E729-4039-A306-5F46D9B8F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F20201-D342-4811-A103-5B23F3017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36F4E4-46CC-4F7F-B1BE-BE5551EA61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E2A13-7D0A-476E-B867-8CAFC27E8E4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4856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8EA700-4BFC-46CC-B11A-BDD8A53A18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985F8C-E25A-49F5-9A7B-5E48349BD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154B50-B198-4134-AE1B-5ADEA4E0B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E9424-1587-488E-B35F-13045E6C711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5850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056967-3B82-4202-B932-7F99AC74CE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045CEF-A16B-4AFF-8705-CE8B13A4EF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2D29B9-6591-407C-BA1E-9B1D9B189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287CD-3D4F-4925-AD07-E5996678C9B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5417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020F8-A5F6-4023-AAC7-A1F660B65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7B542-E7E1-48B1-BF26-299B87DB9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AAF12-C88D-453D-B150-963DF6010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22007-6F35-491B-A970-E050784C6A1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6431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63FCA2-6AC4-4C29-81BA-49E22C41A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CD4D836-347A-4385-ABAE-A580F7593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51161F-D3D8-45B6-ABE6-FB67AC7265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90B734-FBFF-4E78-889E-117CD7CF48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49FB666-3C93-4DA6-984F-F60B918833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9239E7-7D51-42C5-8C02-6007AA01B8B0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68" r:id="rId3"/>
    <p:sldLayoutId id="2147483667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956F4E5-1763-4EA6-8BF7-D20C9B381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9F5D619-6939-4B5B-BD33-B2C206EA2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4F6AD9FC-513B-4AEC-930A-A0AED7C295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79AC7E1-EC4A-4495-A8CC-7EA66737F5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B83C0D14-DDD4-499E-ADB8-2798988D85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946FD6D6-5802-4B36-B716-50484507344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000profecias">
            <a:extLst>
              <a:ext uri="{FF2B5EF4-FFF2-40B4-BE49-F238E27FC236}">
                <a16:creationId xmlns:a16="http://schemas.microsoft.com/office/drawing/2014/main" id="{601A6466-D653-46F7-81A5-7F3598ED3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01Profecias012">
            <a:extLst>
              <a:ext uri="{FF2B5EF4-FFF2-40B4-BE49-F238E27FC236}">
                <a16:creationId xmlns:a16="http://schemas.microsoft.com/office/drawing/2014/main" id="{C58BFA72-8CD0-45B9-9073-87ECDB60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01Profecias013">
            <a:extLst>
              <a:ext uri="{FF2B5EF4-FFF2-40B4-BE49-F238E27FC236}">
                <a16:creationId xmlns:a16="http://schemas.microsoft.com/office/drawing/2014/main" id="{4791A1BB-6E16-4B84-9E72-460573ED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01Profecias014">
            <a:extLst>
              <a:ext uri="{FF2B5EF4-FFF2-40B4-BE49-F238E27FC236}">
                <a16:creationId xmlns:a16="http://schemas.microsoft.com/office/drawing/2014/main" id="{FDBFAFDD-33FE-4BBB-86B5-75B42F47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01Profecias015">
            <a:extLst>
              <a:ext uri="{FF2B5EF4-FFF2-40B4-BE49-F238E27FC236}">
                <a16:creationId xmlns:a16="http://schemas.microsoft.com/office/drawing/2014/main" id="{EA0D0D15-553E-476B-85DC-89EE416D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01Profecias016">
            <a:extLst>
              <a:ext uri="{FF2B5EF4-FFF2-40B4-BE49-F238E27FC236}">
                <a16:creationId xmlns:a16="http://schemas.microsoft.com/office/drawing/2014/main" id="{85CE1F08-CFEC-406F-A671-1989B8ED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01Profecias017">
            <a:extLst>
              <a:ext uri="{FF2B5EF4-FFF2-40B4-BE49-F238E27FC236}">
                <a16:creationId xmlns:a16="http://schemas.microsoft.com/office/drawing/2014/main" id="{BD486E03-A8A9-48DE-A2B2-C8833D3F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01Profecias003">
            <a:extLst>
              <a:ext uri="{FF2B5EF4-FFF2-40B4-BE49-F238E27FC236}">
                <a16:creationId xmlns:a16="http://schemas.microsoft.com/office/drawing/2014/main" id="{E669FB5B-46FE-4435-8F0E-8BBD9F24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 descr="01Profecias018">
            <a:extLst>
              <a:ext uri="{FF2B5EF4-FFF2-40B4-BE49-F238E27FC236}">
                <a16:creationId xmlns:a16="http://schemas.microsoft.com/office/drawing/2014/main" id="{BFFF21AD-49C8-4381-AD4C-65BAA6F1B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01Profecias020">
            <a:extLst>
              <a:ext uri="{FF2B5EF4-FFF2-40B4-BE49-F238E27FC236}">
                <a16:creationId xmlns:a16="http://schemas.microsoft.com/office/drawing/2014/main" id="{E6BF0ECB-56FD-4266-8B26-1F22A874E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01Profecias003">
            <a:extLst>
              <a:ext uri="{FF2B5EF4-FFF2-40B4-BE49-F238E27FC236}">
                <a16:creationId xmlns:a16="http://schemas.microsoft.com/office/drawing/2014/main" id="{E69B64F6-64CC-40C0-9BE1-44E084724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01Profecias003">
            <a:extLst>
              <a:ext uri="{FF2B5EF4-FFF2-40B4-BE49-F238E27FC236}">
                <a16:creationId xmlns:a16="http://schemas.microsoft.com/office/drawing/2014/main" id="{391F2B72-8931-458D-849A-5669F717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01Profecias020">
            <a:extLst>
              <a:ext uri="{FF2B5EF4-FFF2-40B4-BE49-F238E27FC236}">
                <a16:creationId xmlns:a16="http://schemas.microsoft.com/office/drawing/2014/main" id="{43B34CE3-99C4-46C8-B342-F6D89A295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01Profecias003">
            <a:extLst>
              <a:ext uri="{FF2B5EF4-FFF2-40B4-BE49-F238E27FC236}">
                <a16:creationId xmlns:a16="http://schemas.microsoft.com/office/drawing/2014/main" id="{C647C123-CB9B-44C8-A154-B6FC60121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01Profecias021">
            <a:extLst>
              <a:ext uri="{FF2B5EF4-FFF2-40B4-BE49-F238E27FC236}">
                <a16:creationId xmlns:a16="http://schemas.microsoft.com/office/drawing/2014/main" id="{38CC965A-DA19-488B-845A-CC329EE6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01Profecias003">
            <a:extLst>
              <a:ext uri="{FF2B5EF4-FFF2-40B4-BE49-F238E27FC236}">
                <a16:creationId xmlns:a16="http://schemas.microsoft.com/office/drawing/2014/main" id="{FEC4FFE6-C550-4323-BFDA-8AC1975F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01Profecias022">
            <a:extLst>
              <a:ext uri="{FF2B5EF4-FFF2-40B4-BE49-F238E27FC236}">
                <a16:creationId xmlns:a16="http://schemas.microsoft.com/office/drawing/2014/main" id="{44FFE948-95F5-4EBF-9FC7-36A87B678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01Profecias023">
            <a:extLst>
              <a:ext uri="{FF2B5EF4-FFF2-40B4-BE49-F238E27FC236}">
                <a16:creationId xmlns:a16="http://schemas.microsoft.com/office/drawing/2014/main" id="{9FBDF929-618D-44E9-8990-F4C227DD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01Profecias003">
            <a:extLst>
              <a:ext uri="{FF2B5EF4-FFF2-40B4-BE49-F238E27FC236}">
                <a16:creationId xmlns:a16="http://schemas.microsoft.com/office/drawing/2014/main" id="{6632D1B2-FD45-41AB-98CA-E38FCC47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01Profecias024">
            <a:extLst>
              <a:ext uri="{FF2B5EF4-FFF2-40B4-BE49-F238E27FC236}">
                <a16:creationId xmlns:a16="http://schemas.microsoft.com/office/drawing/2014/main" id="{DCDA9804-8BFF-4A65-8055-6C9247B19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01Profecias025">
            <a:extLst>
              <a:ext uri="{FF2B5EF4-FFF2-40B4-BE49-F238E27FC236}">
                <a16:creationId xmlns:a16="http://schemas.microsoft.com/office/drawing/2014/main" id="{04508EC4-0AE0-431E-B87E-E5CDCF478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01Profecias003">
            <a:extLst>
              <a:ext uri="{FF2B5EF4-FFF2-40B4-BE49-F238E27FC236}">
                <a16:creationId xmlns:a16="http://schemas.microsoft.com/office/drawing/2014/main" id="{8A67DC04-2DC5-45EC-9ACD-777E04BDF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01Profecias005">
            <a:extLst>
              <a:ext uri="{FF2B5EF4-FFF2-40B4-BE49-F238E27FC236}">
                <a16:creationId xmlns:a16="http://schemas.microsoft.com/office/drawing/2014/main" id="{C81B3C80-BE45-48CD-A325-6637D4807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01Profecias026">
            <a:extLst>
              <a:ext uri="{FF2B5EF4-FFF2-40B4-BE49-F238E27FC236}">
                <a16:creationId xmlns:a16="http://schemas.microsoft.com/office/drawing/2014/main" id="{51C71F0C-4E79-4308-B722-98E8FE3F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01Profecias027">
            <a:extLst>
              <a:ext uri="{FF2B5EF4-FFF2-40B4-BE49-F238E27FC236}">
                <a16:creationId xmlns:a16="http://schemas.microsoft.com/office/drawing/2014/main" id="{126FC2DA-D0FD-4EC5-B4DE-158AF401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01Profecias003">
            <a:extLst>
              <a:ext uri="{FF2B5EF4-FFF2-40B4-BE49-F238E27FC236}">
                <a16:creationId xmlns:a16="http://schemas.microsoft.com/office/drawing/2014/main" id="{4E309061-9B34-4791-9C87-35AEDEAB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01Profecias028">
            <a:extLst>
              <a:ext uri="{FF2B5EF4-FFF2-40B4-BE49-F238E27FC236}">
                <a16:creationId xmlns:a16="http://schemas.microsoft.com/office/drawing/2014/main" id="{5F6502BC-0FC6-4F66-8440-0EB1BAC7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01Profecias003">
            <a:extLst>
              <a:ext uri="{FF2B5EF4-FFF2-40B4-BE49-F238E27FC236}">
                <a16:creationId xmlns:a16="http://schemas.microsoft.com/office/drawing/2014/main" id="{7D7F2E1E-E207-4901-82B2-A5E2F66D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 descr="01Profecias029">
            <a:extLst>
              <a:ext uri="{FF2B5EF4-FFF2-40B4-BE49-F238E27FC236}">
                <a16:creationId xmlns:a16="http://schemas.microsoft.com/office/drawing/2014/main" id="{33251409-5858-413A-A934-FCE38CDD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01Profecias030">
            <a:extLst>
              <a:ext uri="{FF2B5EF4-FFF2-40B4-BE49-F238E27FC236}">
                <a16:creationId xmlns:a16="http://schemas.microsoft.com/office/drawing/2014/main" id="{A4141620-F6D1-421C-A10C-D89DDC9A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01Profecias003">
            <a:extLst>
              <a:ext uri="{FF2B5EF4-FFF2-40B4-BE49-F238E27FC236}">
                <a16:creationId xmlns:a16="http://schemas.microsoft.com/office/drawing/2014/main" id="{4B63C693-A652-4938-9EBC-0EEE255C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01Profecias031">
            <a:extLst>
              <a:ext uri="{FF2B5EF4-FFF2-40B4-BE49-F238E27FC236}">
                <a16:creationId xmlns:a16="http://schemas.microsoft.com/office/drawing/2014/main" id="{C66291FF-076A-4135-BF4E-8EA389039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01Profecias032">
            <a:extLst>
              <a:ext uri="{FF2B5EF4-FFF2-40B4-BE49-F238E27FC236}">
                <a16:creationId xmlns:a16="http://schemas.microsoft.com/office/drawing/2014/main" id="{7343B7BC-A76F-41DE-B368-343E11E4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01Profecias006">
            <a:extLst>
              <a:ext uri="{FF2B5EF4-FFF2-40B4-BE49-F238E27FC236}">
                <a16:creationId xmlns:a16="http://schemas.microsoft.com/office/drawing/2014/main" id="{85A3A296-AB60-4E11-B706-5679DBF5F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01Profecias031">
            <a:extLst>
              <a:ext uri="{FF2B5EF4-FFF2-40B4-BE49-F238E27FC236}">
                <a16:creationId xmlns:a16="http://schemas.microsoft.com/office/drawing/2014/main" id="{A9B10477-63A9-4808-861D-E80C23E3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 descr="01Profecias033">
            <a:extLst>
              <a:ext uri="{FF2B5EF4-FFF2-40B4-BE49-F238E27FC236}">
                <a16:creationId xmlns:a16="http://schemas.microsoft.com/office/drawing/2014/main" id="{5ED2FE6A-BDB7-483D-B776-76DC7170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01Profecias044">
            <a:extLst>
              <a:ext uri="{FF2B5EF4-FFF2-40B4-BE49-F238E27FC236}">
                <a16:creationId xmlns:a16="http://schemas.microsoft.com/office/drawing/2014/main" id="{11B85E8C-486A-44C5-96A0-B841DAF9E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01Profecias003">
            <a:extLst>
              <a:ext uri="{FF2B5EF4-FFF2-40B4-BE49-F238E27FC236}">
                <a16:creationId xmlns:a16="http://schemas.microsoft.com/office/drawing/2014/main" id="{77CDE046-CCB6-4239-B849-4D07CFC67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 descr="01Profecias035">
            <a:extLst>
              <a:ext uri="{FF2B5EF4-FFF2-40B4-BE49-F238E27FC236}">
                <a16:creationId xmlns:a16="http://schemas.microsoft.com/office/drawing/2014/main" id="{180F8D0B-53B7-44D3-8D94-E9C9739C3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 descr="01Profecias036">
            <a:extLst>
              <a:ext uri="{FF2B5EF4-FFF2-40B4-BE49-F238E27FC236}">
                <a16:creationId xmlns:a16="http://schemas.microsoft.com/office/drawing/2014/main" id="{B7789059-0A4A-4096-9288-C4A43C7E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01Profecias003">
            <a:extLst>
              <a:ext uri="{FF2B5EF4-FFF2-40B4-BE49-F238E27FC236}">
                <a16:creationId xmlns:a16="http://schemas.microsoft.com/office/drawing/2014/main" id="{3A51F4C1-4F31-4FD3-8CD3-75352C686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01Profecias037">
            <a:extLst>
              <a:ext uri="{FF2B5EF4-FFF2-40B4-BE49-F238E27FC236}">
                <a16:creationId xmlns:a16="http://schemas.microsoft.com/office/drawing/2014/main" id="{4760504E-79EB-49A2-8988-FBC0B44D2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01Profecias038">
            <a:extLst>
              <a:ext uri="{FF2B5EF4-FFF2-40B4-BE49-F238E27FC236}">
                <a16:creationId xmlns:a16="http://schemas.microsoft.com/office/drawing/2014/main" id="{2A6BDE78-4410-46AD-954D-5691FAC7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01Profecias039">
            <a:extLst>
              <a:ext uri="{FF2B5EF4-FFF2-40B4-BE49-F238E27FC236}">
                <a16:creationId xmlns:a16="http://schemas.microsoft.com/office/drawing/2014/main" id="{04BE5405-CA89-45C7-ADAD-CC497265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01Profecias007">
            <a:extLst>
              <a:ext uri="{FF2B5EF4-FFF2-40B4-BE49-F238E27FC236}">
                <a16:creationId xmlns:a16="http://schemas.microsoft.com/office/drawing/2014/main" id="{687E2695-ABAC-452B-92C5-BEE4776C0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01Profecias040">
            <a:extLst>
              <a:ext uri="{FF2B5EF4-FFF2-40B4-BE49-F238E27FC236}">
                <a16:creationId xmlns:a16="http://schemas.microsoft.com/office/drawing/2014/main" id="{2E6D8792-0B04-448A-90D5-5196527B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01Profecias003">
            <a:extLst>
              <a:ext uri="{FF2B5EF4-FFF2-40B4-BE49-F238E27FC236}">
                <a16:creationId xmlns:a16="http://schemas.microsoft.com/office/drawing/2014/main" id="{4F0308E8-A331-42D0-B7DC-4E9B567C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01Profecias041">
            <a:extLst>
              <a:ext uri="{FF2B5EF4-FFF2-40B4-BE49-F238E27FC236}">
                <a16:creationId xmlns:a16="http://schemas.microsoft.com/office/drawing/2014/main" id="{1749F67E-0804-434F-BD55-CE19171B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 descr="01Profecias042">
            <a:extLst>
              <a:ext uri="{FF2B5EF4-FFF2-40B4-BE49-F238E27FC236}">
                <a16:creationId xmlns:a16="http://schemas.microsoft.com/office/drawing/2014/main" id="{04E28370-A07D-4B75-93E7-BD0AD67B7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01Profecias003">
            <a:extLst>
              <a:ext uri="{FF2B5EF4-FFF2-40B4-BE49-F238E27FC236}">
                <a16:creationId xmlns:a16="http://schemas.microsoft.com/office/drawing/2014/main" id="{FD73F527-14F6-4C94-8097-4BF560A4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01Profecias043">
            <a:extLst>
              <a:ext uri="{FF2B5EF4-FFF2-40B4-BE49-F238E27FC236}">
                <a16:creationId xmlns:a16="http://schemas.microsoft.com/office/drawing/2014/main" id="{843697BD-15A5-4482-A706-5594E6E8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01Profecias044">
            <a:extLst>
              <a:ext uri="{FF2B5EF4-FFF2-40B4-BE49-F238E27FC236}">
                <a16:creationId xmlns:a16="http://schemas.microsoft.com/office/drawing/2014/main" id="{04A422BA-44B7-44CA-821A-11A36A3C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01Profecias003">
            <a:extLst>
              <a:ext uri="{FF2B5EF4-FFF2-40B4-BE49-F238E27FC236}">
                <a16:creationId xmlns:a16="http://schemas.microsoft.com/office/drawing/2014/main" id="{D86E30FF-387E-4AAD-9C5B-67994D3E3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01Profecias045">
            <a:extLst>
              <a:ext uri="{FF2B5EF4-FFF2-40B4-BE49-F238E27FC236}">
                <a16:creationId xmlns:a16="http://schemas.microsoft.com/office/drawing/2014/main" id="{E05EBC4A-B312-47DF-A6BD-B3F05775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01Profecias046">
            <a:extLst>
              <a:ext uri="{FF2B5EF4-FFF2-40B4-BE49-F238E27FC236}">
                <a16:creationId xmlns:a16="http://schemas.microsoft.com/office/drawing/2014/main" id="{7ABDFA0F-B6FB-45D0-BD67-68F350E1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01Profecias008">
            <a:extLst>
              <a:ext uri="{FF2B5EF4-FFF2-40B4-BE49-F238E27FC236}">
                <a16:creationId xmlns:a16="http://schemas.microsoft.com/office/drawing/2014/main" id="{9EEBF1FD-F658-4BBB-9C4B-6FEAC34C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01Profecias003">
            <a:extLst>
              <a:ext uri="{FF2B5EF4-FFF2-40B4-BE49-F238E27FC236}">
                <a16:creationId xmlns:a16="http://schemas.microsoft.com/office/drawing/2014/main" id="{A8695B4B-BA37-4F59-AA14-87C524E7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3" descr="01Profecias047">
            <a:extLst>
              <a:ext uri="{FF2B5EF4-FFF2-40B4-BE49-F238E27FC236}">
                <a16:creationId xmlns:a16="http://schemas.microsoft.com/office/drawing/2014/main" id="{2147CDE6-D65C-4F1E-9C33-BAB347D6D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01Profecias048">
            <a:extLst>
              <a:ext uri="{FF2B5EF4-FFF2-40B4-BE49-F238E27FC236}">
                <a16:creationId xmlns:a16="http://schemas.microsoft.com/office/drawing/2014/main" id="{FE51F292-66D6-451B-98B7-18ECC1E8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01Profecias003">
            <a:extLst>
              <a:ext uri="{FF2B5EF4-FFF2-40B4-BE49-F238E27FC236}">
                <a16:creationId xmlns:a16="http://schemas.microsoft.com/office/drawing/2014/main" id="{6E618E79-E87B-4F64-A402-B889C746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01Profecias049">
            <a:extLst>
              <a:ext uri="{FF2B5EF4-FFF2-40B4-BE49-F238E27FC236}">
                <a16:creationId xmlns:a16="http://schemas.microsoft.com/office/drawing/2014/main" id="{8C2F24FE-42E5-4F57-9850-CA6DD567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01Profecias050">
            <a:extLst>
              <a:ext uri="{FF2B5EF4-FFF2-40B4-BE49-F238E27FC236}">
                <a16:creationId xmlns:a16="http://schemas.microsoft.com/office/drawing/2014/main" id="{44D4D0A3-9CA9-4B40-BD68-628105D1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01Profecias049">
            <a:extLst>
              <a:ext uri="{FF2B5EF4-FFF2-40B4-BE49-F238E27FC236}">
                <a16:creationId xmlns:a16="http://schemas.microsoft.com/office/drawing/2014/main" id="{166ADE70-FF10-4BE8-A253-BD59EC01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01Profecias051">
            <a:extLst>
              <a:ext uri="{FF2B5EF4-FFF2-40B4-BE49-F238E27FC236}">
                <a16:creationId xmlns:a16="http://schemas.microsoft.com/office/drawing/2014/main" id="{240E79A0-1E10-4642-9300-1BCA1D1E2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01Profecias003">
            <a:extLst>
              <a:ext uri="{FF2B5EF4-FFF2-40B4-BE49-F238E27FC236}">
                <a16:creationId xmlns:a16="http://schemas.microsoft.com/office/drawing/2014/main" id="{FF576B07-325B-447F-813F-43D46E96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01Profecias052">
            <a:extLst>
              <a:ext uri="{FF2B5EF4-FFF2-40B4-BE49-F238E27FC236}">
                <a16:creationId xmlns:a16="http://schemas.microsoft.com/office/drawing/2014/main" id="{A76E73FF-84C9-4043-85A6-1E2E23B4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01Profecias009">
            <a:extLst>
              <a:ext uri="{FF2B5EF4-FFF2-40B4-BE49-F238E27FC236}">
                <a16:creationId xmlns:a16="http://schemas.microsoft.com/office/drawing/2014/main" id="{2FF45FB5-3F36-45F2-85EC-7AFE06BD6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01Profecias053">
            <a:extLst>
              <a:ext uri="{FF2B5EF4-FFF2-40B4-BE49-F238E27FC236}">
                <a16:creationId xmlns:a16="http://schemas.microsoft.com/office/drawing/2014/main" id="{792EAF10-7E69-4821-A916-F95A5EE8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01Profecias003">
            <a:extLst>
              <a:ext uri="{FF2B5EF4-FFF2-40B4-BE49-F238E27FC236}">
                <a16:creationId xmlns:a16="http://schemas.microsoft.com/office/drawing/2014/main" id="{B2A7DFE0-1D30-4E79-BD68-92D2C2170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01Profecias054">
            <a:extLst>
              <a:ext uri="{FF2B5EF4-FFF2-40B4-BE49-F238E27FC236}">
                <a16:creationId xmlns:a16="http://schemas.microsoft.com/office/drawing/2014/main" id="{42E63282-BD41-425B-A000-AE34D280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01Profecias055">
            <a:extLst>
              <a:ext uri="{FF2B5EF4-FFF2-40B4-BE49-F238E27FC236}">
                <a16:creationId xmlns:a16="http://schemas.microsoft.com/office/drawing/2014/main" id="{09E0AF59-F44F-46BF-8212-05AE4F965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01Profecias054">
            <a:extLst>
              <a:ext uri="{FF2B5EF4-FFF2-40B4-BE49-F238E27FC236}">
                <a16:creationId xmlns:a16="http://schemas.microsoft.com/office/drawing/2014/main" id="{1B29E47E-875E-4284-8BB2-B6403D55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01Profecias057">
            <a:extLst>
              <a:ext uri="{FF2B5EF4-FFF2-40B4-BE49-F238E27FC236}">
                <a16:creationId xmlns:a16="http://schemas.microsoft.com/office/drawing/2014/main" id="{66D1DEA9-8D62-4560-9319-D4B3508F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01Profecias003">
            <a:extLst>
              <a:ext uri="{FF2B5EF4-FFF2-40B4-BE49-F238E27FC236}">
                <a16:creationId xmlns:a16="http://schemas.microsoft.com/office/drawing/2014/main" id="{7DE629A5-39FA-46E3-A2EB-074AB34F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01Profecias057">
            <a:extLst>
              <a:ext uri="{FF2B5EF4-FFF2-40B4-BE49-F238E27FC236}">
                <a16:creationId xmlns:a16="http://schemas.microsoft.com/office/drawing/2014/main" id="{C3624838-C74B-40AD-BF3B-AB3AE98A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" descr="01Profecias058">
            <a:extLst>
              <a:ext uri="{FF2B5EF4-FFF2-40B4-BE49-F238E27FC236}">
                <a16:creationId xmlns:a16="http://schemas.microsoft.com/office/drawing/2014/main" id="{7166B9EA-1FF6-4F36-A642-5D2D70371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01Profecias003">
            <a:extLst>
              <a:ext uri="{FF2B5EF4-FFF2-40B4-BE49-F238E27FC236}">
                <a16:creationId xmlns:a16="http://schemas.microsoft.com/office/drawing/2014/main" id="{290303F4-626B-4615-AAE4-2ED7F1ED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01Profecias010">
            <a:extLst>
              <a:ext uri="{FF2B5EF4-FFF2-40B4-BE49-F238E27FC236}">
                <a16:creationId xmlns:a16="http://schemas.microsoft.com/office/drawing/2014/main" id="{F0377284-288F-44CC-9D34-8D41AEC5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" descr="01Profecias059">
            <a:extLst>
              <a:ext uri="{FF2B5EF4-FFF2-40B4-BE49-F238E27FC236}">
                <a16:creationId xmlns:a16="http://schemas.microsoft.com/office/drawing/2014/main" id="{B9EA0171-449B-43E6-B410-9F636EA9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01Profecias060">
            <a:extLst>
              <a:ext uri="{FF2B5EF4-FFF2-40B4-BE49-F238E27FC236}">
                <a16:creationId xmlns:a16="http://schemas.microsoft.com/office/drawing/2014/main" id="{E0A21023-D508-48C2-933E-9CDCADB7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01Profecias061">
            <a:extLst>
              <a:ext uri="{FF2B5EF4-FFF2-40B4-BE49-F238E27FC236}">
                <a16:creationId xmlns:a16="http://schemas.microsoft.com/office/drawing/2014/main" id="{37AE8C44-12FE-4B81-9DE8-4D28E993B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01Profecias062">
            <a:extLst>
              <a:ext uri="{FF2B5EF4-FFF2-40B4-BE49-F238E27FC236}">
                <a16:creationId xmlns:a16="http://schemas.microsoft.com/office/drawing/2014/main" id="{18998FBF-202A-486E-829D-D91458458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01Profecias063">
            <a:extLst>
              <a:ext uri="{FF2B5EF4-FFF2-40B4-BE49-F238E27FC236}">
                <a16:creationId xmlns:a16="http://schemas.microsoft.com/office/drawing/2014/main" id="{5D75AA0E-E29C-42C0-8A2D-189F4684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01Profecias064">
            <a:extLst>
              <a:ext uri="{FF2B5EF4-FFF2-40B4-BE49-F238E27FC236}">
                <a16:creationId xmlns:a16="http://schemas.microsoft.com/office/drawing/2014/main" id="{EC94BAD9-264E-4E1A-B319-0435B8998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01Profecias063">
            <a:extLst>
              <a:ext uri="{FF2B5EF4-FFF2-40B4-BE49-F238E27FC236}">
                <a16:creationId xmlns:a16="http://schemas.microsoft.com/office/drawing/2014/main" id="{3FA6F272-E676-4FC3-96AA-5E101EC3D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01Profecias065">
            <a:extLst>
              <a:ext uri="{FF2B5EF4-FFF2-40B4-BE49-F238E27FC236}">
                <a16:creationId xmlns:a16="http://schemas.microsoft.com/office/drawing/2014/main" id="{D336D41A-42AF-48F2-9237-73305115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01Profecias062">
            <a:extLst>
              <a:ext uri="{FF2B5EF4-FFF2-40B4-BE49-F238E27FC236}">
                <a16:creationId xmlns:a16="http://schemas.microsoft.com/office/drawing/2014/main" id="{569DCD54-C554-4139-A623-16A9EA4D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01Profecias066">
            <a:extLst>
              <a:ext uri="{FF2B5EF4-FFF2-40B4-BE49-F238E27FC236}">
                <a16:creationId xmlns:a16="http://schemas.microsoft.com/office/drawing/2014/main" id="{5F65C6EC-B9C9-444B-BCD1-4A09E83C2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01Profecias011">
            <a:extLst>
              <a:ext uri="{FF2B5EF4-FFF2-40B4-BE49-F238E27FC236}">
                <a16:creationId xmlns:a16="http://schemas.microsoft.com/office/drawing/2014/main" id="{48719389-4B31-44E0-A024-5F0A1643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01Profecias063">
            <a:extLst>
              <a:ext uri="{FF2B5EF4-FFF2-40B4-BE49-F238E27FC236}">
                <a16:creationId xmlns:a16="http://schemas.microsoft.com/office/drawing/2014/main" id="{43FB7E7D-56DD-45D1-A00C-7BE2C557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01Profecias068b">
            <a:extLst>
              <a:ext uri="{FF2B5EF4-FFF2-40B4-BE49-F238E27FC236}">
                <a16:creationId xmlns:a16="http://schemas.microsoft.com/office/drawing/2014/main" id="{AD2FE1CB-3465-4204-AD42-BF8CE09A3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01Profecias063">
            <a:extLst>
              <a:ext uri="{FF2B5EF4-FFF2-40B4-BE49-F238E27FC236}">
                <a16:creationId xmlns:a16="http://schemas.microsoft.com/office/drawing/2014/main" id="{AE060892-0551-4D89-84DC-A115547E7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01Profecias067">
            <a:extLst>
              <a:ext uri="{FF2B5EF4-FFF2-40B4-BE49-F238E27FC236}">
                <a16:creationId xmlns:a16="http://schemas.microsoft.com/office/drawing/2014/main" id="{B767CE6C-C7C7-4522-9CD8-19445AF2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01Profecias068">
            <a:extLst>
              <a:ext uri="{FF2B5EF4-FFF2-40B4-BE49-F238E27FC236}">
                <a16:creationId xmlns:a16="http://schemas.microsoft.com/office/drawing/2014/main" id="{AB6AE65D-21C7-4003-ACFA-E176F2FE0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01Profecias003">
            <a:extLst>
              <a:ext uri="{FF2B5EF4-FFF2-40B4-BE49-F238E27FC236}">
                <a16:creationId xmlns:a16="http://schemas.microsoft.com/office/drawing/2014/main" id="{A265DE60-B76B-4B40-96E3-130E4313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iamond.p3d 3"/>
  <p:tag name="POWER3D OPTIONS" val="Fast "/>
  <p:tag name="POWER3D SOUND" val="Twirling Diamon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iamond.p3d 3"/>
  <p:tag name="POWER3D OPTIONS" val="Fast "/>
  <p:tag name="POWER3D SOUND" val="Twirling Diamon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Fallout.p3d 3"/>
  <p:tag name="POWER3D OPTIONS" val="Fast "/>
  <p:tag name="POWER3D SOUND" val="Fall Out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Fallout.p3d 3"/>
  <p:tag name="POWER3D OPTIONS" val="Fast "/>
  <p:tag name="POWER3D SOUND" val="Fall Ou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Falplace.p3d 4"/>
  <p:tag name="POWER3D OPTIONS" val="Fast "/>
  <p:tag name="POWER3D SOUND" val="Fall In Plac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RasTiles.p3d 1"/>
  <p:tag name="POWER3D OPTIONS" val="Fast "/>
  <p:tag name="POWER3D SOUND" val="Reassembling Til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RasTiles.p3d 1"/>
  <p:tag name="POWER3D OPTIONS" val="Fast "/>
  <p:tag name="POWER3D SOUND" val="Reassembling Tile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0</Words>
  <Application>Microsoft Office PowerPoint</Application>
  <PresentationFormat>Apresentação na tela (4:3)</PresentationFormat>
  <Paragraphs>0</Paragraphs>
  <Slides>95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95</vt:i4>
      </vt:variant>
    </vt:vector>
  </HeadingPairs>
  <TitlesOfParts>
    <vt:vector size="100" baseType="lpstr">
      <vt:lpstr>Arial</vt:lpstr>
      <vt:lpstr>Calibri</vt:lpstr>
      <vt:lpstr>Times New Roman</vt:lpstr>
      <vt:lpstr>Default Design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Roberto Motta</dc:creator>
  <cp:lastModifiedBy>Pr. Marcelo Carvalho</cp:lastModifiedBy>
  <cp:revision>28</cp:revision>
  <dcterms:created xsi:type="dcterms:W3CDTF">2004-05-22T16:44:41Z</dcterms:created>
  <dcterms:modified xsi:type="dcterms:W3CDTF">2019-11-26T13:59:05Z</dcterms:modified>
</cp:coreProperties>
</file>