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7" r:id="rId17"/>
    <p:sldId id="278" r:id="rId18"/>
    <p:sldId id="280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9" r:id="rId44"/>
    <p:sldId id="310" r:id="rId45"/>
    <p:sldId id="311" r:id="rId46"/>
    <p:sldId id="312" r:id="rId47"/>
    <p:sldId id="313" r:id="rId48"/>
    <p:sldId id="314" r:id="rId49"/>
    <p:sldId id="315" r:id="rId50"/>
    <p:sldId id="316" r:id="rId51"/>
    <p:sldId id="317" r:id="rId52"/>
    <p:sldId id="323" r:id="rId53"/>
    <p:sldId id="325" r:id="rId54"/>
    <p:sldId id="328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FEF4609-28CC-4910-8D82-3BE9D930AC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D1D0DC8-1063-46A2-B6D0-5B884FDA92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2B5B75-47C2-467C-955C-F30AB83A09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695C46-4EED-440C-9F30-10775133680C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481603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A4B7D2-9C7E-4C41-96BB-1ED65A323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B5D2E7-6278-41EE-854B-20BAA011CA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3314196-1BF4-4891-B98E-1D0071C08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32F087-1667-4F6F-9B16-E6BB8971196E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346188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6A540A-E187-4061-BAC2-243B9C36B0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C714515-734D-4B7C-B2D3-CF98AD750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B860CBA-9A7D-415E-87C8-34FBBD7F01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4E03A-B390-4A9D-BD72-C088C65D21E9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104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F5D5D6-794D-44BF-B0B7-14B12DFAE9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A9C6870-56B6-4DCC-ADA1-5B93F98BD6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803388D-C5B0-4646-9C48-3DD398D458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E1D357-3349-407E-8307-300828D340B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579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B00F07-7B6F-4619-8D3B-F45FFD5368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724DF6-250F-4F2C-AF85-DDCF5F7974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FFCE00-4C71-45B9-8F64-1E76D30B2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A8206F-49E5-4ED1-896F-B2C5238BD778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206492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21ABEA-51C4-45BE-BF27-AA2BB2F29D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2E24F4-D9D1-4BE1-BA0C-2CDAD5D47E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AB6CE5-CD42-4263-B93E-2C6E70565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A32AA9-CA42-4A06-A1CA-B1E38FEBC486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665291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7E1E68-191F-400B-B098-8DB5E6EB03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FC66B78-84A4-4987-92CB-E7E56E821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81394F8-D39F-4FDF-BA30-8B94FAF237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308EEE-7F12-4A38-9BC8-7AE99CF281B4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199194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6925D46-B050-4047-A042-CCA825DED4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A383535-E48B-4BA2-81C4-3D71B6E864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60E185-C168-4503-B1AB-27B021376D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09CDE3-7123-4D45-9AAE-80713A80DBB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2617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D328473-0A83-4019-9922-5758341FC2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D7B6F7-7FE6-4A7C-86C9-DAA275437B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F5E7E9-D209-454F-8C75-3179C5EB1B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BFD6B-10C3-463C-84A1-45E32A6FDC8D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77146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E6BD82-96D4-4FD5-9DE0-6F01DC8ACA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B3D0B9-2229-48D8-96BA-870583DFBB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7CE0B8-F007-4625-B08A-B16689BC02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FC0BF1-4C97-453B-ABC6-A613565AD84F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8716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D5489D-91B3-41BC-82FA-4DE9EA9632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2F5C6A-57D8-4ACA-AC1D-EB30D08788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859F4B-BD7A-4BA9-A748-4EF8F6A76C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F2C837-ABCE-4A8D-9C79-F86BE78456F5}" type="slidenum">
              <a:rPr lang="en-US" altLang="pt-BR"/>
              <a:pPr/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30757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F7552C8-5FF9-49F9-8163-D547528E02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F413AC0-AB6C-472D-98C3-4DACC7121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Clique para editar os estilos do texto mestre</a:t>
            </a:r>
          </a:p>
          <a:p>
            <a:pPr lvl="1"/>
            <a:r>
              <a:rPr lang="en-US" altLang="pt-BR"/>
              <a:t>Segundo nível</a:t>
            </a:r>
          </a:p>
          <a:p>
            <a:pPr lvl="2"/>
            <a:r>
              <a:rPr lang="en-US" altLang="pt-BR"/>
              <a:t>Terceiro nível</a:t>
            </a:r>
          </a:p>
          <a:p>
            <a:pPr lvl="3"/>
            <a:r>
              <a:rPr lang="en-US" altLang="pt-BR"/>
              <a:t>Quarto nível</a:t>
            </a:r>
          </a:p>
          <a:p>
            <a:pPr lvl="4"/>
            <a:r>
              <a:rPr lang="en-US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2158B3-FEFD-4BB5-AB25-26A3C5C0AF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1BAF3-B9DC-4E8F-AAF0-7700E989CDE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9A03584-86CA-4885-B0D2-68D0EAF05B0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69FC14-5A70-4FC4-AADF-74A9E7582692}" type="slidenum">
              <a:rPr lang="en-US" altLang="pt-BR"/>
              <a:pPr/>
              <a:t>‹nº›</a:t>
            </a:fld>
            <a:endParaRPr lang="en-US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3Divindade000">
            <a:extLst>
              <a:ext uri="{FF2B5EF4-FFF2-40B4-BE49-F238E27FC236}">
                <a16:creationId xmlns:a16="http://schemas.microsoft.com/office/drawing/2014/main" id="{F06D25CA-AEBB-403C-99E3-882AB0CFB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01Profecias003">
            <a:extLst>
              <a:ext uri="{FF2B5EF4-FFF2-40B4-BE49-F238E27FC236}">
                <a16:creationId xmlns:a16="http://schemas.microsoft.com/office/drawing/2014/main" id="{33965C52-8CFE-4854-B3EF-779B23702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3Divindade013">
            <a:extLst>
              <a:ext uri="{FF2B5EF4-FFF2-40B4-BE49-F238E27FC236}">
                <a16:creationId xmlns:a16="http://schemas.microsoft.com/office/drawing/2014/main" id="{6182DCF2-BAB7-4118-851B-1CBBC78B5A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2" descr="01Profecias003">
            <a:extLst>
              <a:ext uri="{FF2B5EF4-FFF2-40B4-BE49-F238E27FC236}">
                <a16:creationId xmlns:a16="http://schemas.microsoft.com/office/drawing/2014/main" id="{3815EDBE-4C7A-4AC1-9E84-FBEB56A46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3Divindade014">
            <a:extLst>
              <a:ext uri="{FF2B5EF4-FFF2-40B4-BE49-F238E27FC236}">
                <a16:creationId xmlns:a16="http://schemas.microsoft.com/office/drawing/2014/main" id="{AE9080F0-0159-4D42-B2D5-158E8D8A3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2" descr="01Profecias003">
            <a:extLst>
              <a:ext uri="{FF2B5EF4-FFF2-40B4-BE49-F238E27FC236}">
                <a16:creationId xmlns:a16="http://schemas.microsoft.com/office/drawing/2014/main" id="{BC823C83-64F7-4031-A966-C687FA59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03Divindade015">
            <a:extLst>
              <a:ext uri="{FF2B5EF4-FFF2-40B4-BE49-F238E27FC236}">
                <a16:creationId xmlns:a16="http://schemas.microsoft.com/office/drawing/2014/main" id="{9AAD38B0-40D6-4581-B1C5-F63236C0E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 descr="03Divindade016">
            <a:extLst>
              <a:ext uri="{FF2B5EF4-FFF2-40B4-BE49-F238E27FC236}">
                <a16:creationId xmlns:a16="http://schemas.microsoft.com/office/drawing/2014/main" id="{5F7534F3-FC43-45A6-A59B-FA16CD411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01Profecias003">
            <a:extLst>
              <a:ext uri="{FF2B5EF4-FFF2-40B4-BE49-F238E27FC236}">
                <a16:creationId xmlns:a16="http://schemas.microsoft.com/office/drawing/2014/main" id="{39CFD91D-90A9-4D53-A705-E5E2C6E3A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03Divindade018">
            <a:extLst>
              <a:ext uri="{FF2B5EF4-FFF2-40B4-BE49-F238E27FC236}">
                <a16:creationId xmlns:a16="http://schemas.microsoft.com/office/drawing/2014/main" id="{6682C7DA-19C4-4149-93DA-84103AAC1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01Profecias003">
            <a:extLst>
              <a:ext uri="{FF2B5EF4-FFF2-40B4-BE49-F238E27FC236}">
                <a16:creationId xmlns:a16="http://schemas.microsoft.com/office/drawing/2014/main" id="{7102BB3D-9661-47B0-8F45-958B8483D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03Divindade019">
            <a:extLst>
              <a:ext uri="{FF2B5EF4-FFF2-40B4-BE49-F238E27FC236}">
                <a16:creationId xmlns:a16="http://schemas.microsoft.com/office/drawing/2014/main" id="{3E36C0FB-1245-4B8B-92B3-CA45606BED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 descr="01Profecias003">
            <a:extLst>
              <a:ext uri="{FF2B5EF4-FFF2-40B4-BE49-F238E27FC236}">
                <a16:creationId xmlns:a16="http://schemas.microsoft.com/office/drawing/2014/main" id="{599403E8-4B5E-4C15-A189-79FD3BB98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6B770880-8B0E-4976-A72E-40F872E367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6500" y="4429125"/>
            <a:ext cx="37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600" b="1">
                <a:solidFill>
                  <a:schemeClr val="bg1"/>
                </a:solidFill>
              </a:rPr>
              <a:t>~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03Divindade021">
            <a:extLst>
              <a:ext uri="{FF2B5EF4-FFF2-40B4-BE49-F238E27FC236}">
                <a16:creationId xmlns:a16="http://schemas.microsoft.com/office/drawing/2014/main" id="{3B9F5825-8043-4058-A231-9A0FB9831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01Profecias003">
            <a:extLst>
              <a:ext uri="{FF2B5EF4-FFF2-40B4-BE49-F238E27FC236}">
                <a16:creationId xmlns:a16="http://schemas.microsoft.com/office/drawing/2014/main" id="{A4C4548E-C887-4196-8F09-96D050E37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03Divindade022">
            <a:extLst>
              <a:ext uri="{FF2B5EF4-FFF2-40B4-BE49-F238E27FC236}">
                <a16:creationId xmlns:a16="http://schemas.microsoft.com/office/drawing/2014/main" id="{FE7101F9-4B0F-4152-A007-3D3EF0115F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01Profecias003">
            <a:extLst>
              <a:ext uri="{FF2B5EF4-FFF2-40B4-BE49-F238E27FC236}">
                <a16:creationId xmlns:a16="http://schemas.microsoft.com/office/drawing/2014/main" id="{FD2BA3A8-0878-4DF1-B332-ABE11EB57D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03Divindade023">
            <a:extLst>
              <a:ext uri="{FF2B5EF4-FFF2-40B4-BE49-F238E27FC236}">
                <a16:creationId xmlns:a16="http://schemas.microsoft.com/office/drawing/2014/main" id="{918BE52A-13F2-447F-8DD4-25287C0B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01Profecias003">
            <a:extLst>
              <a:ext uri="{FF2B5EF4-FFF2-40B4-BE49-F238E27FC236}">
                <a16:creationId xmlns:a16="http://schemas.microsoft.com/office/drawing/2014/main" id="{BFC3AC23-8078-441C-8FBF-0DC18F1B4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03Divindade025">
            <a:extLst>
              <a:ext uri="{FF2B5EF4-FFF2-40B4-BE49-F238E27FC236}">
                <a16:creationId xmlns:a16="http://schemas.microsoft.com/office/drawing/2014/main" id="{871BD0DB-A435-45B2-93A3-0742E6679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2" descr="01Profecias003">
            <a:extLst>
              <a:ext uri="{FF2B5EF4-FFF2-40B4-BE49-F238E27FC236}">
                <a16:creationId xmlns:a16="http://schemas.microsoft.com/office/drawing/2014/main" id="{269DC735-5D62-4663-BEDA-374423154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03Divindade026">
            <a:extLst>
              <a:ext uri="{FF2B5EF4-FFF2-40B4-BE49-F238E27FC236}">
                <a16:creationId xmlns:a16="http://schemas.microsoft.com/office/drawing/2014/main" id="{93746730-15D9-4E3B-A015-A91D99187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2" descr="01Profecias003">
            <a:extLst>
              <a:ext uri="{FF2B5EF4-FFF2-40B4-BE49-F238E27FC236}">
                <a16:creationId xmlns:a16="http://schemas.microsoft.com/office/drawing/2014/main" id="{F54F3105-FD84-4C6E-BB58-0212F4F5B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3Divindade001">
            <a:extLst>
              <a:ext uri="{FF2B5EF4-FFF2-40B4-BE49-F238E27FC236}">
                <a16:creationId xmlns:a16="http://schemas.microsoft.com/office/drawing/2014/main" id="{D50A1598-3C6A-4029-9EDE-98AE20387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 descr="01Profecias003">
            <a:extLst>
              <a:ext uri="{FF2B5EF4-FFF2-40B4-BE49-F238E27FC236}">
                <a16:creationId xmlns:a16="http://schemas.microsoft.com/office/drawing/2014/main" id="{67D2CCD9-1CB8-4025-917D-63E0AE9E6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03Divindade028">
            <a:extLst>
              <a:ext uri="{FF2B5EF4-FFF2-40B4-BE49-F238E27FC236}">
                <a16:creationId xmlns:a16="http://schemas.microsoft.com/office/drawing/2014/main" id="{A4C4E1D9-850B-43A1-A65F-A999230D5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2" descr="01Profecias003">
            <a:extLst>
              <a:ext uri="{FF2B5EF4-FFF2-40B4-BE49-F238E27FC236}">
                <a16:creationId xmlns:a16="http://schemas.microsoft.com/office/drawing/2014/main" id="{4F23FA54-0BA1-4768-A6B4-818990F6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03Divindade030">
            <a:extLst>
              <a:ext uri="{FF2B5EF4-FFF2-40B4-BE49-F238E27FC236}">
                <a16:creationId xmlns:a16="http://schemas.microsoft.com/office/drawing/2014/main" id="{3F29F514-A3F5-4EDA-AD08-19FB49346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2" descr="01Profecias003">
            <a:extLst>
              <a:ext uri="{FF2B5EF4-FFF2-40B4-BE49-F238E27FC236}">
                <a16:creationId xmlns:a16="http://schemas.microsoft.com/office/drawing/2014/main" id="{02ABE4BD-1215-49DA-BF62-3A4B5ED1B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03Divindade032">
            <a:extLst>
              <a:ext uri="{FF2B5EF4-FFF2-40B4-BE49-F238E27FC236}">
                <a16:creationId xmlns:a16="http://schemas.microsoft.com/office/drawing/2014/main" id="{528A7BE6-F3F7-4024-B14E-8CE80C710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01Profecias003">
            <a:extLst>
              <a:ext uri="{FF2B5EF4-FFF2-40B4-BE49-F238E27FC236}">
                <a16:creationId xmlns:a16="http://schemas.microsoft.com/office/drawing/2014/main" id="{1C5BAD12-9DAE-4C14-83AD-59591AFCB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03Divindade034">
            <a:extLst>
              <a:ext uri="{FF2B5EF4-FFF2-40B4-BE49-F238E27FC236}">
                <a16:creationId xmlns:a16="http://schemas.microsoft.com/office/drawing/2014/main" id="{B2B96925-9D25-4A14-BB75-ED1F834CA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2" descr="01Profecias003">
            <a:extLst>
              <a:ext uri="{FF2B5EF4-FFF2-40B4-BE49-F238E27FC236}">
                <a16:creationId xmlns:a16="http://schemas.microsoft.com/office/drawing/2014/main" id="{70E97E64-D6F4-4BF3-8EAF-7E61D86E1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03Divindade036">
            <a:extLst>
              <a:ext uri="{FF2B5EF4-FFF2-40B4-BE49-F238E27FC236}">
                <a16:creationId xmlns:a16="http://schemas.microsoft.com/office/drawing/2014/main" id="{7115309E-D7B6-4622-B118-1A43E5AE3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2" descr="01Profecias003">
            <a:extLst>
              <a:ext uri="{FF2B5EF4-FFF2-40B4-BE49-F238E27FC236}">
                <a16:creationId xmlns:a16="http://schemas.microsoft.com/office/drawing/2014/main" id="{5B552B99-E68E-41DE-85E5-A85759CA9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03Divindade037">
            <a:extLst>
              <a:ext uri="{FF2B5EF4-FFF2-40B4-BE49-F238E27FC236}">
                <a16:creationId xmlns:a16="http://schemas.microsoft.com/office/drawing/2014/main" id="{D94808A2-278E-4404-A0EF-7E37D0B00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2" descr="01Profecias003">
            <a:extLst>
              <a:ext uri="{FF2B5EF4-FFF2-40B4-BE49-F238E27FC236}">
                <a16:creationId xmlns:a16="http://schemas.microsoft.com/office/drawing/2014/main" id="{2A461519-70B6-46FC-A598-BAE667986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03Divindade039">
            <a:extLst>
              <a:ext uri="{FF2B5EF4-FFF2-40B4-BE49-F238E27FC236}">
                <a16:creationId xmlns:a16="http://schemas.microsoft.com/office/drawing/2014/main" id="{6712C7D7-A196-445C-A485-5F0EF9AE3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 descr="01Profecias003">
            <a:extLst>
              <a:ext uri="{FF2B5EF4-FFF2-40B4-BE49-F238E27FC236}">
                <a16:creationId xmlns:a16="http://schemas.microsoft.com/office/drawing/2014/main" id="{F03ADC4F-875C-498A-8379-AC35C006A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03Divindade040">
            <a:extLst>
              <a:ext uri="{FF2B5EF4-FFF2-40B4-BE49-F238E27FC236}">
                <a16:creationId xmlns:a16="http://schemas.microsoft.com/office/drawing/2014/main" id="{6F2C4FF3-7321-47AE-B180-1C3CE0FA0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39" name="Picture 2" descr="01Profecias003">
            <a:extLst>
              <a:ext uri="{FF2B5EF4-FFF2-40B4-BE49-F238E27FC236}">
                <a16:creationId xmlns:a16="http://schemas.microsoft.com/office/drawing/2014/main" id="{AE7E80BE-7F85-4B08-9DBA-58EAA0589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03Divindade041">
            <a:extLst>
              <a:ext uri="{FF2B5EF4-FFF2-40B4-BE49-F238E27FC236}">
                <a16:creationId xmlns:a16="http://schemas.microsoft.com/office/drawing/2014/main" id="{08FE77CD-7D9F-4674-9C2E-64C29B84C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3" name="Picture 2" descr="01Profecias003">
            <a:extLst>
              <a:ext uri="{FF2B5EF4-FFF2-40B4-BE49-F238E27FC236}">
                <a16:creationId xmlns:a16="http://schemas.microsoft.com/office/drawing/2014/main" id="{B15ADBAF-8AE3-4064-8E7D-B3599B74D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03Divindade042">
            <a:extLst>
              <a:ext uri="{FF2B5EF4-FFF2-40B4-BE49-F238E27FC236}">
                <a16:creationId xmlns:a16="http://schemas.microsoft.com/office/drawing/2014/main" id="{AB7FB123-56A2-4D6C-808C-C1A84D8C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4" descr="03Divindade000">
            <a:extLst>
              <a:ext uri="{FF2B5EF4-FFF2-40B4-BE49-F238E27FC236}">
                <a16:creationId xmlns:a16="http://schemas.microsoft.com/office/drawing/2014/main" id="{C79165AD-4EB3-440A-A981-8D5135B58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1" r="45575"/>
          <a:stretch>
            <a:fillRect/>
          </a:stretch>
        </p:blipFill>
        <p:spPr bwMode="auto">
          <a:xfrm>
            <a:off x="-66675" y="4191000"/>
            <a:ext cx="50958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8C3A1A6-B6A3-4489-8BD9-4DDCE6D13337}"/>
              </a:ext>
            </a:extLst>
          </p:cNvPr>
          <p:cNvSpPr txBox="1"/>
          <p:nvPr/>
        </p:nvSpPr>
        <p:spPr>
          <a:xfrm>
            <a:off x="2144713" y="4343400"/>
            <a:ext cx="20462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João 19:37</a:t>
            </a:r>
          </a:p>
        </p:txBody>
      </p:sp>
      <p:pic>
        <p:nvPicPr>
          <p:cNvPr id="41989" name="Picture 2" descr="01Profecias003">
            <a:extLst>
              <a:ext uri="{FF2B5EF4-FFF2-40B4-BE49-F238E27FC236}">
                <a16:creationId xmlns:a16="http://schemas.microsoft.com/office/drawing/2014/main" id="{26887836-A8E1-4A18-923A-64DFC0AE1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03Divindade002">
            <a:extLst>
              <a:ext uri="{FF2B5EF4-FFF2-40B4-BE49-F238E27FC236}">
                <a16:creationId xmlns:a16="http://schemas.microsoft.com/office/drawing/2014/main" id="{09D9B324-1377-4443-B99A-64B23E771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2" descr="01Profecias003">
            <a:extLst>
              <a:ext uri="{FF2B5EF4-FFF2-40B4-BE49-F238E27FC236}">
                <a16:creationId xmlns:a16="http://schemas.microsoft.com/office/drawing/2014/main" id="{91D92DE7-F616-46BF-A340-1AC18FE5D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03Divindade043">
            <a:extLst>
              <a:ext uri="{FF2B5EF4-FFF2-40B4-BE49-F238E27FC236}">
                <a16:creationId xmlns:a16="http://schemas.microsoft.com/office/drawing/2014/main" id="{1C10CE65-D251-459D-BFB6-C2888C2B5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2" descr="01Profecias003">
            <a:extLst>
              <a:ext uri="{FF2B5EF4-FFF2-40B4-BE49-F238E27FC236}">
                <a16:creationId xmlns:a16="http://schemas.microsoft.com/office/drawing/2014/main" id="{EBE5EF0B-9152-4C1A-B0D5-2D56D6E2E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03Divindade044">
            <a:extLst>
              <a:ext uri="{FF2B5EF4-FFF2-40B4-BE49-F238E27FC236}">
                <a16:creationId xmlns:a16="http://schemas.microsoft.com/office/drawing/2014/main" id="{5502AF21-3CAD-4570-AD10-D17FFB7E97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Picture 2" descr="01Profecias003">
            <a:extLst>
              <a:ext uri="{FF2B5EF4-FFF2-40B4-BE49-F238E27FC236}">
                <a16:creationId xmlns:a16="http://schemas.microsoft.com/office/drawing/2014/main" id="{B52B727E-C47F-4CBC-98DE-22D78571D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03Divindade045">
            <a:extLst>
              <a:ext uri="{FF2B5EF4-FFF2-40B4-BE49-F238E27FC236}">
                <a16:creationId xmlns:a16="http://schemas.microsoft.com/office/drawing/2014/main" id="{F722C14F-53C4-47A8-956E-BC310AA3B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2" descr="01Profecias003">
            <a:extLst>
              <a:ext uri="{FF2B5EF4-FFF2-40B4-BE49-F238E27FC236}">
                <a16:creationId xmlns:a16="http://schemas.microsoft.com/office/drawing/2014/main" id="{8AA6133C-93D0-4AD4-8F54-EB02747AD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03Divindade046">
            <a:extLst>
              <a:ext uri="{FF2B5EF4-FFF2-40B4-BE49-F238E27FC236}">
                <a16:creationId xmlns:a16="http://schemas.microsoft.com/office/drawing/2014/main" id="{357A925C-A61C-4B41-B996-FC5037C44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3" name="Picture 2" descr="01Profecias003">
            <a:extLst>
              <a:ext uri="{FF2B5EF4-FFF2-40B4-BE49-F238E27FC236}">
                <a16:creationId xmlns:a16="http://schemas.microsoft.com/office/drawing/2014/main" id="{94F2C665-A20A-4857-8EFA-6B6DD78A0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03Divindade047">
            <a:extLst>
              <a:ext uri="{FF2B5EF4-FFF2-40B4-BE49-F238E27FC236}">
                <a16:creationId xmlns:a16="http://schemas.microsoft.com/office/drawing/2014/main" id="{A88236C7-7A54-4E1F-93EA-CC84E3BC9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2" descr="01Profecias003">
            <a:extLst>
              <a:ext uri="{FF2B5EF4-FFF2-40B4-BE49-F238E27FC236}">
                <a16:creationId xmlns:a16="http://schemas.microsoft.com/office/drawing/2014/main" id="{B42BE011-340D-4853-8FBD-01D82C60A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03Divindade048">
            <a:extLst>
              <a:ext uri="{FF2B5EF4-FFF2-40B4-BE49-F238E27FC236}">
                <a16:creationId xmlns:a16="http://schemas.microsoft.com/office/drawing/2014/main" id="{D5D176E8-B08B-4FB0-93A1-8B1886A44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2" descr="01Profecias003">
            <a:extLst>
              <a:ext uri="{FF2B5EF4-FFF2-40B4-BE49-F238E27FC236}">
                <a16:creationId xmlns:a16="http://schemas.microsoft.com/office/drawing/2014/main" id="{EC6C16B1-8322-4BFA-AD0D-261A24042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03Divindade049">
            <a:extLst>
              <a:ext uri="{FF2B5EF4-FFF2-40B4-BE49-F238E27FC236}">
                <a16:creationId xmlns:a16="http://schemas.microsoft.com/office/drawing/2014/main" id="{0A2A875B-1C04-4C89-A86E-F31C77544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2" descr="01Profecias003">
            <a:extLst>
              <a:ext uri="{FF2B5EF4-FFF2-40B4-BE49-F238E27FC236}">
                <a16:creationId xmlns:a16="http://schemas.microsoft.com/office/drawing/2014/main" id="{F7C5A10F-9648-423F-AE82-00D7BA913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03Divindade050">
            <a:extLst>
              <a:ext uri="{FF2B5EF4-FFF2-40B4-BE49-F238E27FC236}">
                <a16:creationId xmlns:a16="http://schemas.microsoft.com/office/drawing/2014/main" id="{265F50CD-96AC-450E-8144-7F9A73F784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2" descr="01Profecias003">
            <a:extLst>
              <a:ext uri="{FF2B5EF4-FFF2-40B4-BE49-F238E27FC236}">
                <a16:creationId xmlns:a16="http://schemas.microsoft.com/office/drawing/2014/main" id="{F827D70F-BDB6-426A-B3B9-6E97F9820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03Divindade051">
            <a:extLst>
              <a:ext uri="{FF2B5EF4-FFF2-40B4-BE49-F238E27FC236}">
                <a16:creationId xmlns:a16="http://schemas.microsoft.com/office/drawing/2014/main" id="{CBB4C4E9-005E-4BBA-B73B-8A289CFD18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2" descr="01Profecias003">
            <a:extLst>
              <a:ext uri="{FF2B5EF4-FFF2-40B4-BE49-F238E27FC236}">
                <a16:creationId xmlns:a16="http://schemas.microsoft.com/office/drawing/2014/main" id="{5DF7B6AB-12D1-4DA3-B73F-F2B98D08F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03Divindade052">
            <a:extLst>
              <a:ext uri="{FF2B5EF4-FFF2-40B4-BE49-F238E27FC236}">
                <a16:creationId xmlns:a16="http://schemas.microsoft.com/office/drawing/2014/main" id="{D9E4136E-0702-44EB-B7F0-490236842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2" descr="01Profecias003">
            <a:extLst>
              <a:ext uri="{FF2B5EF4-FFF2-40B4-BE49-F238E27FC236}">
                <a16:creationId xmlns:a16="http://schemas.microsoft.com/office/drawing/2014/main" id="{B8E53E86-DC10-4451-8412-CC267E933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03Divindade004">
            <a:extLst>
              <a:ext uri="{FF2B5EF4-FFF2-40B4-BE49-F238E27FC236}">
                <a16:creationId xmlns:a16="http://schemas.microsoft.com/office/drawing/2014/main" id="{A421594F-0DED-48AB-B720-A26A65F3C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2" descr="01Profecias003">
            <a:extLst>
              <a:ext uri="{FF2B5EF4-FFF2-40B4-BE49-F238E27FC236}">
                <a16:creationId xmlns:a16="http://schemas.microsoft.com/office/drawing/2014/main" id="{7FEDABB0-5B71-47B9-A51C-F2F1CBA53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03Divindade053">
            <a:extLst>
              <a:ext uri="{FF2B5EF4-FFF2-40B4-BE49-F238E27FC236}">
                <a16:creationId xmlns:a16="http://schemas.microsoft.com/office/drawing/2014/main" id="{74398041-E2A5-4DBC-BEDE-7E08D36FD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2" descr="01Profecias003">
            <a:extLst>
              <a:ext uri="{FF2B5EF4-FFF2-40B4-BE49-F238E27FC236}">
                <a16:creationId xmlns:a16="http://schemas.microsoft.com/office/drawing/2014/main" id="{71D59C1F-7237-4A03-8536-24EDB55A3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3Divindade054">
            <a:extLst>
              <a:ext uri="{FF2B5EF4-FFF2-40B4-BE49-F238E27FC236}">
                <a16:creationId xmlns:a16="http://schemas.microsoft.com/office/drawing/2014/main" id="{27788C6A-385A-4D12-9CEF-095C93BA6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5" name="Picture 4" descr="03Divindade000">
            <a:extLst>
              <a:ext uri="{FF2B5EF4-FFF2-40B4-BE49-F238E27FC236}">
                <a16:creationId xmlns:a16="http://schemas.microsoft.com/office/drawing/2014/main" id="{DF40237E-521C-4572-94B0-740044444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365" r="45575"/>
          <a:stretch>
            <a:fillRect/>
          </a:stretch>
        </p:blipFill>
        <p:spPr bwMode="auto">
          <a:xfrm>
            <a:off x="-66675" y="4572000"/>
            <a:ext cx="5095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B00E8C1-59EB-4588-8F24-0CDA17623800}"/>
              </a:ext>
            </a:extLst>
          </p:cNvPr>
          <p:cNvSpPr txBox="1"/>
          <p:nvPr/>
        </p:nvSpPr>
        <p:spPr>
          <a:xfrm>
            <a:off x="1828800" y="4572000"/>
            <a:ext cx="27447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João 8:58 e 59 </a:t>
            </a:r>
          </a:p>
        </p:txBody>
      </p:sp>
      <p:pic>
        <p:nvPicPr>
          <p:cNvPr id="54277" name="Picture 2" descr="01Profecias003">
            <a:extLst>
              <a:ext uri="{FF2B5EF4-FFF2-40B4-BE49-F238E27FC236}">
                <a16:creationId xmlns:a16="http://schemas.microsoft.com/office/drawing/2014/main" id="{5D4855EA-5AAF-4949-9E72-C4B065DED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3Divindade055">
            <a:extLst>
              <a:ext uri="{FF2B5EF4-FFF2-40B4-BE49-F238E27FC236}">
                <a16:creationId xmlns:a16="http://schemas.microsoft.com/office/drawing/2014/main" id="{D1DA5C1A-AFCA-4C52-A493-C97E8FCD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 descr="01Profecias003">
            <a:extLst>
              <a:ext uri="{FF2B5EF4-FFF2-40B4-BE49-F238E27FC236}">
                <a16:creationId xmlns:a16="http://schemas.microsoft.com/office/drawing/2014/main" id="{D347668C-D17C-48DA-898E-7843B9D3CD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03Divindade059">
            <a:extLst>
              <a:ext uri="{FF2B5EF4-FFF2-40B4-BE49-F238E27FC236}">
                <a16:creationId xmlns:a16="http://schemas.microsoft.com/office/drawing/2014/main" id="{81D53C32-3B0E-4B85-ADBA-70456B0DF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2" descr="01Profecias003">
            <a:extLst>
              <a:ext uri="{FF2B5EF4-FFF2-40B4-BE49-F238E27FC236}">
                <a16:creationId xmlns:a16="http://schemas.microsoft.com/office/drawing/2014/main" id="{92630016-86EA-45E3-BE22-CBC2ABD64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3" descr="03Divindade061">
            <a:extLst>
              <a:ext uri="{FF2B5EF4-FFF2-40B4-BE49-F238E27FC236}">
                <a16:creationId xmlns:a16="http://schemas.microsoft.com/office/drawing/2014/main" id="{D185D1CF-B70F-455F-9494-789C5CD93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7" name="Picture 2" descr="01Profecias003">
            <a:extLst>
              <a:ext uri="{FF2B5EF4-FFF2-40B4-BE49-F238E27FC236}">
                <a16:creationId xmlns:a16="http://schemas.microsoft.com/office/drawing/2014/main" id="{91FF7EBD-AFB4-4A95-AFE3-114ECEE54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03Divindade062">
            <a:extLst>
              <a:ext uri="{FF2B5EF4-FFF2-40B4-BE49-F238E27FC236}">
                <a16:creationId xmlns:a16="http://schemas.microsoft.com/office/drawing/2014/main" id="{81B5A290-8AA2-4031-812D-80C076633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2" descr="01Profecias003">
            <a:extLst>
              <a:ext uri="{FF2B5EF4-FFF2-40B4-BE49-F238E27FC236}">
                <a16:creationId xmlns:a16="http://schemas.microsoft.com/office/drawing/2014/main" id="{8E0FB802-D484-4A0B-A13B-D0630D5C5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3Divindade063">
            <a:extLst>
              <a:ext uri="{FF2B5EF4-FFF2-40B4-BE49-F238E27FC236}">
                <a16:creationId xmlns:a16="http://schemas.microsoft.com/office/drawing/2014/main" id="{395D4DFE-D1FF-459C-9135-02A680C0B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2" descr="01Profecias003">
            <a:extLst>
              <a:ext uri="{FF2B5EF4-FFF2-40B4-BE49-F238E27FC236}">
                <a16:creationId xmlns:a16="http://schemas.microsoft.com/office/drawing/2014/main" id="{5305D668-3573-4CAC-BFE6-65C44D098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03Divindade064">
            <a:extLst>
              <a:ext uri="{FF2B5EF4-FFF2-40B4-BE49-F238E27FC236}">
                <a16:creationId xmlns:a16="http://schemas.microsoft.com/office/drawing/2014/main" id="{F48A7CDA-AC17-4EB5-8881-39DE6C5A5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2" descr="01Profecias003">
            <a:extLst>
              <a:ext uri="{FF2B5EF4-FFF2-40B4-BE49-F238E27FC236}">
                <a16:creationId xmlns:a16="http://schemas.microsoft.com/office/drawing/2014/main" id="{B8370095-04D7-47B8-9DFA-10E818F5A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3Divindade065">
            <a:extLst>
              <a:ext uri="{FF2B5EF4-FFF2-40B4-BE49-F238E27FC236}">
                <a16:creationId xmlns:a16="http://schemas.microsoft.com/office/drawing/2014/main" id="{A15D867A-637C-4A66-AB9F-5BD19AB9A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2" descr="01Profecias003">
            <a:extLst>
              <a:ext uri="{FF2B5EF4-FFF2-40B4-BE49-F238E27FC236}">
                <a16:creationId xmlns:a16="http://schemas.microsoft.com/office/drawing/2014/main" id="{97A3F90E-8A4F-492C-A597-39AF2C122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03Divindade066">
            <a:extLst>
              <a:ext uri="{FF2B5EF4-FFF2-40B4-BE49-F238E27FC236}">
                <a16:creationId xmlns:a16="http://schemas.microsoft.com/office/drawing/2014/main" id="{47BFF3C3-32DF-459D-9A10-59E74ADEE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67" name="Picture 2" descr="01Profecias003">
            <a:extLst>
              <a:ext uri="{FF2B5EF4-FFF2-40B4-BE49-F238E27FC236}">
                <a16:creationId xmlns:a16="http://schemas.microsoft.com/office/drawing/2014/main" id="{3D5473E0-5EDA-45C0-A08C-8A60F3A45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03Divindade005">
            <a:extLst>
              <a:ext uri="{FF2B5EF4-FFF2-40B4-BE49-F238E27FC236}">
                <a16:creationId xmlns:a16="http://schemas.microsoft.com/office/drawing/2014/main" id="{BBDC544B-2E94-4C76-AA83-9630626FC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2" descr="01Profecias003">
            <a:extLst>
              <a:ext uri="{FF2B5EF4-FFF2-40B4-BE49-F238E27FC236}">
                <a16:creationId xmlns:a16="http://schemas.microsoft.com/office/drawing/2014/main" id="{A60A902F-9434-4E18-8965-CA75F76A3B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03Divindade067">
            <a:extLst>
              <a:ext uri="{FF2B5EF4-FFF2-40B4-BE49-F238E27FC236}">
                <a16:creationId xmlns:a16="http://schemas.microsoft.com/office/drawing/2014/main" id="{A8DAD403-2EDC-4AF9-8917-D1946745D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2" descr="01Profecias003">
            <a:extLst>
              <a:ext uri="{FF2B5EF4-FFF2-40B4-BE49-F238E27FC236}">
                <a16:creationId xmlns:a16="http://schemas.microsoft.com/office/drawing/2014/main" id="{AA7485AB-607C-4791-BC40-D49BF513F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03Divindade060">
            <a:extLst>
              <a:ext uri="{FF2B5EF4-FFF2-40B4-BE49-F238E27FC236}">
                <a16:creationId xmlns:a16="http://schemas.microsoft.com/office/drawing/2014/main" id="{612B92A2-037F-45C0-A8AE-28353762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174F4CA1-B774-4CEA-8D50-6ECB715DD5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5562600" cy="46466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“O Espírito e a noiva dizem: Vem! Aquele que ouve, diga: Vem! Aquele que tem sede venha, e quem quiser receba de graça a água da vida.”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2800" b="1">
                <a:solidFill>
                  <a:schemeClr val="bg1"/>
                </a:solidFill>
                <a:latin typeface="Comic Sans MS" panose="030F0702030302020204" pitchFamily="66" charset="0"/>
              </a:rPr>
              <a:t>Apocalipse 22:17</a:t>
            </a: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>
              <a:spcBef>
                <a:spcPct val="50000"/>
              </a:spcBef>
            </a:pPr>
            <a:endParaRPr lang="en-US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4516" name="Picture 2" descr="01Profecias003">
            <a:extLst>
              <a:ext uri="{FF2B5EF4-FFF2-40B4-BE49-F238E27FC236}">
                <a16:creationId xmlns:a16="http://schemas.microsoft.com/office/drawing/2014/main" id="{707EAF3A-ADEB-4CB2-95DC-971BDC53D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3Divindade060">
            <a:extLst>
              <a:ext uri="{FF2B5EF4-FFF2-40B4-BE49-F238E27FC236}">
                <a16:creationId xmlns:a16="http://schemas.microsoft.com/office/drawing/2014/main" id="{120020A7-A6B7-40F8-B865-43078CC2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76D3E9FA-2B56-4D3F-BC55-65ABD15C18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5562600" cy="497681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É DEUS: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HEB. 9:14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“ETERNO”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SAL. 139:7-10  “ONIPRESENTE”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pt-BR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spcBef>
                <a:spcPct val="50000"/>
              </a:spcBef>
            </a:pPr>
            <a:endParaRPr lang="en-US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5540" name="Picture 2" descr="01Profecias003">
            <a:extLst>
              <a:ext uri="{FF2B5EF4-FFF2-40B4-BE49-F238E27FC236}">
                <a16:creationId xmlns:a16="http://schemas.microsoft.com/office/drawing/2014/main" id="{49BEF1F7-1787-4799-98A7-93D72F349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03Divindade060">
            <a:extLst>
              <a:ext uri="{FF2B5EF4-FFF2-40B4-BE49-F238E27FC236}">
                <a16:creationId xmlns:a16="http://schemas.microsoft.com/office/drawing/2014/main" id="{B2D54302-2A53-4A43-A602-04425C1E6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>
            <a:extLst>
              <a:ext uri="{FF2B5EF4-FFF2-40B4-BE49-F238E27FC236}">
                <a16:creationId xmlns:a16="http://schemas.microsoft.com/office/drawing/2014/main" id="{D577B2E8-7BF3-4585-BD23-E3ADC4F64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828800"/>
            <a:ext cx="4037013" cy="3937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I COR. 2:10-11  “ONISCIENTE”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SAL. 139 “ONIPOTENTE”</a:t>
            </a:r>
          </a:p>
          <a:p>
            <a:pPr algn="ctr">
              <a:spcBef>
                <a:spcPct val="50000"/>
              </a:spcBef>
            </a:pPr>
            <a:r>
              <a:rPr lang="en-US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SAL. 104:30 “CRIADOR” </a:t>
            </a:r>
          </a:p>
        </p:txBody>
      </p:sp>
      <p:pic>
        <p:nvPicPr>
          <p:cNvPr id="66564" name="Picture 2" descr="01Profecias003">
            <a:extLst>
              <a:ext uri="{FF2B5EF4-FFF2-40B4-BE49-F238E27FC236}">
                <a16:creationId xmlns:a16="http://schemas.microsoft.com/office/drawing/2014/main" id="{D0AB6380-4D60-4E46-B001-56C56F2F6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03Divindade060">
            <a:extLst>
              <a:ext uri="{FF2B5EF4-FFF2-40B4-BE49-F238E27FC236}">
                <a16:creationId xmlns:a16="http://schemas.microsoft.com/office/drawing/2014/main" id="{CBC6CC12-EC6F-489F-9FCB-C25DCB51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>
            <a:extLst>
              <a:ext uri="{FF2B5EF4-FFF2-40B4-BE49-F238E27FC236}">
                <a16:creationId xmlns:a16="http://schemas.microsoft.com/office/drawing/2014/main" id="{39BAD297-FA74-4C39-A608-A90A81172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981200"/>
            <a:ext cx="5562600" cy="444023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“Eu rogarei ao Pai, e ele vos dará outro Consolador, a fim de esteja para sempre convosco.”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pt-BR" altLang="pt-BR" sz="1600" b="1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pt-BR" altLang="pt-BR" sz="3600" b="1">
                <a:solidFill>
                  <a:schemeClr val="bg1"/>
                </a:solidFill>
                <a:latin typeface="Comic Sans MS" panose="030F0702030302020204" pitchFamily="66" charset="0"/>
              </a:rPr>
              <a:t>JOÃO 14:16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</a:pPr>
            <a:endParaRPr lang="pt-BR" altLang="pt-BR" sz="3600" b="1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7588" name="Picture 2" descr="01Profecias003">
            <a:extLst>
              <a:ext uri="{FF2B5EF4-FFF2-40B4-BE49-F238E27FC236}">
                <a16:creationId xmlns:a16="http://schemas.microsoft.com/office/drawing/2014/main" id="{B0F76A02-A6AB-4E2A-B37F-3CE42C7F9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3Divindade006">
            <a:extLst>
              <a:ext uri="{FF2B5EF4-FFF2-40B4-BE49-F238E27FC236}">
                <a16:creationId xmlns:a16="http://schemas.microsoft.com/office/drawing/2014/main" id="{75DC1A22-90B9-4833-904C-12928B724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" descr="01Profecias003">
            <a:extLst>
              <a:ext uri="{FF2B5EF4-FFF2-40B4-BE49-F238E27FC236}">
                <a16:creationId xmlns:a16="http://schemas.microsoft.com/office/drawing/2014/main" id="{14A86AFB-2419-4F78-AC2E-5E67CC215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3Divindade008">
            <a:extLst>
              <a:ext uri="{FF2B5EF4-FFF2-40B4-BE49-F238E27FC236}">
                <a16:creationId xmlns:a16="http://schemas.microsoft.com/office/drawing/2014/main" id="{F789581D-B3B8-47A1-B610-629513DC9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2" descr="01Profecias003">
            <a:extLst>
              <a:ext uri="{FF2B5EF4-FFF2-40B4-BE49-F238E27FC236}">
                <a16:creationId xmlns:a16="http://schemas.microsoft.com/office/drawing/2014/main" id="{89732219-490E-4BAC-8369-8DC3F8709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03Divindade010">
            <a:extLst>
              <a:ext uri="{FF2B5EF4-FFF2-40B4-BE49-F238E27FC236}">
                <a16:creationId xmlns:a16="http://schemas.microsoft.com/office/drawing/2014/main" id="{A18701E5-7F46-4440-91F7-506B3E9FF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2" descr="01Profecias003">
            <a:extLst>
              <a:ext uri="{FF2B5EF4-FFF2-40B4-BE49-F238E27FC236}">
                <a16:creationId xmlns:a16="http://schemas.microsoft.com/office/drawing/2014/main" id="{86B4A4B7-3F65-4CF0-A230-6D8B27DC3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3Divindade012">
            <a:extLst>
              <a:ext uri="{FF2B5EF4-FFF2-40B4-BE49-F238E27FC236}">
                <a16:creationId xmlns:a16="http://schemas.microsoft.com/office/drawing/2014/main" id="{8FA7815A-B5A0-46D7-B7C7-592C381D94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 descr="01Profecias003">
            <a:extLst>
              <a:ext uri="{FF2B5EF4-FFF2-40B4-BE49-F238E27FC236}">
                <a16:creationId xmlns:a16="http://schemas.microsoft.com/office/drawing/2014/main" id="{2D2851E9-CA93-4A7D-8C14-F35937E27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5" t="10715" r="9970" b="76131"/>
          <a:stretch>
            <a:fillRect/>
          </a:stretch>
        </p:blipFill>
        <p:spPr bwMode="auto">
          <a:xfrm>
            <a:off x="900113" y="666750"/>
            <a:ext cx="7416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101</Words>
  <Application>Microsoft Office PowerPoint</Application>
  <PresentationFormat>Apresentação na tela (4:3)</PresentationFormat>
  <Paragraphs>15</Paragraphs>
  <Slides>54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9" baseType="lpstr">
      <vt:lpstr>Arial</vt:lpstr>
      <vt:lpstr>ＭＳ Ｐゴシック</vt:lpstr>
      <vt:lpstr>Calibri</vt:lpstr>
      <vt:lpstr>Comic Sans MS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North America Destinations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Emily Müller Reis</dc:creator>
  <cp:lastModifiedBy>Pr. Marcelo Carvalho</cp:lastModifiedBy>
  <cp:revision>8</cp:revision>
  <dcterms:created xsi:type="dcterms:W3CDTF">2008-09-09T21:36:55Z</dcterms:created>
  <dcterms:modified xsi:type="dcterms:W3CDTF">2019-11-26T13:58:41Z</dcterms:modified>
</cp:coreProperties>
</file>