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9" r:id="rId64"/>
    <p:sldId id="318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93E0B-DDF1-4D1C-9816-CE63FD40B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21FDBC-9706-4FD4-9504-2BCFD00BA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7A13E5-8012-47BB-AA49-206043B1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D2DD99-8D08-44DF-B2F8-849D6EDC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6BE54C-3931-4679-8CF3-D1513CCD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A13CD-91C1-4C53-9B55-34B70A47D77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710762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DB295-94FC-4A39-87CC-E6BD24F4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C6CBEF-3558-4E4D-B341-6D5D6E59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A4A932-600A-418D-8DD0-E2F3280B6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3EE167-892C-40F6-899B-F1582618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C67660-5227-4002-9C74-709FB53E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492D6-98BB-4590-BCEE-965BB0FDE83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26887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2887CC-BC46-4B5B-91BA-AAF499B64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ABEB3C0-25C5-44B4-95C5-197C920A0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49C248-16CF-44BC-BAA4-F3CFC2ED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BCE245-0B62-4AB4-839C-07392243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6E4267-82DE-4D77-BC68-F0A08C9B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1B4D8-F7A4-403F-BE96-FF80090A792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25087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E47BA-3D61-49EB-B86B-AAFBCE30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F1BE6E-1B8D-445A-9C94-7E5BCF113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22192E-14E0-4672-BDFB-B361802F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E9FB6E-2B28-40CD-B57C-C8FC3026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B5CB44-C4C3-4881-9BA0-C2EFAACB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993F0-D4A3-4D40-8C9D-3A518A09C65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6951057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2DDEF-6DA2-4D81-A2DC-FE247721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7100E8-A112-42BF-8A53-168ABEE96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97F33A-C3C2-46E9-97C7-53DC72D2A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94FF98-66B1-434C-ABF3-FEDC6A7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F6733F-5846-4391-BFB2-41AE3170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C3575-825C-4732-8BDA-72F4FDD1D59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5778766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57FA4-9B4A-446F-9DA5-517D01E1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FF99F5-2823-49BF-A23F-F242A2DC3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1BADE8-4E59-401C-9308-3A0EDC65C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5B87E9-2D6C-48FF-ADAB-0591274B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6115F3-F2A9-41F9-AE3F-833483C12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A907AE-B56C-41AD-A88B-3E40E465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0A750-B4A3-404C-8DC6-08D1405A673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4977408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AD8BB-F124-406B-BA68-97C4B7E8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799DF4-78C8-4FB9-8F57-3279B3536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4863CC-AFC0-42F7-BE19-7A426845B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EDC4468-8E4B-436E-A9A6-8B7BCDB689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55A2D7-00A2-46CE-A409-9899F9A78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8DE57B3-D41E-4783-B84D-30A8FB04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D836455-0EEB-4044-B9A0-D98E06DD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68F96A8-FF28-4899-8EE2-BE86BD46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11293-4513-4D2D-9BE8-5D28017BAD7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4141615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26BC6-EDE1-41B8-93C4-D2780EF2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78B6C8-852E-4180-8C42-A5279BDE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52E441-DD39-432D-8516-8A3501F3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8C2C117-7964-4E5E-9912-4DEB714B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6B558-43CE-4BDF-8246-035CFBE288B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3912791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C37CB26-1F55-4FB0-8A1C-7A26BCED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7A938F0-39F1-46F5-8EB2-528BBDA4A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CB94FA-B356-489E-A8D6-BA53EF60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4C05E-E903-463C-A549-1F79E63D05E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9701217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99E94-A08F-448A-855C-17324E27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5ECF1-4121-4E08-A37B-36F9A23BE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B662A8-BD9C-4192-B8DD-D6EA46098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911A8D-A51C-42D8-8856-B914FD80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D8CAC2-624A-4D42-98DD-BC8C67EC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FD0B5D-2FE8-4832-B15C-60C89CEA3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8E1A0-B1BC-4439-8651-9B8C47E8BBF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4165261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62827-B9F0-4199-A165-EE98FC476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9C65000-8757-4CB5-BCB2-178D4490A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46D8A8-64CE-4976-B0F4-C78467CA3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248991-24A7-4A88-8CCB-DC455C20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656B48-81EF-4EDE-909B-D0CC7344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860D55B-B1F0-42CF-9F45-8E1D5E91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6552-45C2-4BD4-BE66-16065497A4C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3182571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8504439-04DA-40C5-A485-40BE8A33F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3244D84-CD0A-4F25-BCAF-A275F1DDD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4558BBA-CB98-4011-B813-DADFF4D1A2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89B0A8-7DCA-4DA4-AAD9-3194228BB5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7CEC03-D224-4F8D-9B24-E0EB125481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FF77E4-8AD5-41EE-AEDE-1137B1DB0C7B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04Origem000">
            <a:extLst>
              <a:ext uri="{FF2B5EF4-FFF2-40B4-BE49-F238E27FC236}">
                <a16:creationId xmlns:a16="http://schemas.microsoft.com/office/drawing/2014/main" id="{7E10022F-1837-4554-8F8C-7C2B7397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4Origem009">
            <a:extLst>
              <a:ext uri="{FF2B5EF4-FFF2-40B4-BE49-F238E27FC236}">
                <a16:creationId xmlns:a16="http://schemas.microsoft.com/office/drawing/2014/main" id="{B6BD4EB4-0CD2-4A34-8248-5A20390A0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4Origem010">
            <a:extLst>
              <a:ext uri="{FF2B5EF4-FFF2-40B4-BE49-F238E27FC236}">
                <a16:creationId xmlns:a16="http://schemas.microsoft.com/office/drawing/2014/main" id="{BEFC28F5-499F-4BCC-BD8E-D3FD949B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4Origem011">
            <a:extLst>
              <a:ext uri="{FF2B5EF4-FFF2-40B4-BE49-F238E27FC236}">
                <a16:creationId xmlns:a16="http://schemas.microsoft.com/office/drawing/2014/main" id="{A0441014-5C9B-488B-8279-6C0F55F8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04Origem013">
            <a:extLst>
              <a:ext uri="{FF2B5EF4-FFF2-40B4-BE49-F238E27FC236}">
                <a16:creationId xmlns:a16="http://schemas.microsoft.com/office/drawing/2014/main" id="{3664CB8B-F6AB-4551-98F6-2C870AF7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4Origem014">
            <a:extLst>
              <a:ext uri="{FF2B5EF4-FFF2-40B4-BE49-F238E27FC236}">
                <a16:creationId xmlns:a16="http://schemas.microsoft.com/office/drawing/2014/main" id="{5BBC01AA-C4C8-435C-9073-AFB72C58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4Origem015">
            <a:extLst>
              <a:ext uri="{FF2B5EF4-FFF2-40B4-BE49-F238E27FC236}">
                <a16:creationId xmlns:a16="http://schemas.microsoft.com/office/drawing/2014/main" id="{E405067E-024A-41BC-9359-AE31C617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4Origem016">
            <a:extLst>
              <a:ext uri="{FF2B5EF4-FFF2-40B4-BE49-F238E27FC236}">
                <a16:creationId xmlns:a16="http://schemas.microsoft.com/office/drawing/2014/main" id="{71064C7E-452D-4D2B-98E8-A03F5F825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4Origem018">
            <a:extLst>
              <a:ext uri="{FF2B5EF4-FFF2-40B4-BE49-F238E27FC236}">
                <a16:creationId xmlns:a16="http://schemas.microsoft.com/office/drawing/2014/main" id="{9F954CEC-BABF-41F0-B64F-A316A6FB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4Origem019">
            <a:extLst>
              <a:ext uri="{FF2B5EF4-FFF2-40B4-BE49-F238E27FC236}">
                <a16:creationId xmlns:a16="http://schemas.microsoft.com/office/drawing/2014/main" id="{1041936E-0A79-4477-8367-EC6DADEC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4Origem020">
            <a:extLst>
              <a:ext uri="{FF2B5EF4-FFF2-40B4-BE49-F238E27FC236}">
                <a16:creationId xmlns:a16="http://schemas.microsoft.com/office/drawing/2014/main" id="{B46E64FA-6CFB-424A-AA62-C5A102F1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4Origem001">
            <a:extLst>
              <a:ext uri="{FF2B5EF4-FFF2-40B4-BE49-F238E27FC236}">
                <a16:creationId xmlns:a16="http://schemas.microsoft.com/office/drawing/2014/main" id="{0E1A1631-EB7F-48F1-930C-1515158E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4Origem021">
            <a:extLst>
              <a:ext uri="{FF2B5EF4-FFF2-40B4-BE49-F238E27FC236}">
                <a16:creationId xmlns:a16="http://schemas.microsoft.com/office/drawing/2014/main" id="{9107F9D9-8B60-4675-9F2A-3B1F02FE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4Origem022">
            <a:extLst>
              <a:ext uri="{FF2B5EF4-FFF2-40B4-BE49-F238E27FC236}">
                <a16:creationId xmlns:a16="http://schemas.microsoft.com/office/drawing/2014/main" id="{EDAE33A7-C0A9-4F15-9513-2BE3EF5E8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4Origem024">
            <a:extLst>
              <a:ext uri="{FF2B5EF4-FFF2-40B4-BE49-F238E27FC236}">
                <a16:creationId xmlns:a16="http://schemas.microsoft.com/office/drawing/2014/main" id="{54044101-4542-400F-8B33-3CA356DF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4Origem025">
            <a:extLst>
              <a:ext uri="{FF2B5EF4-FFF2-40B4-BE49-F238E27FC236}">
                <a16:creationId xmlns:a16="http://schemas.microsoft.com/office/drawing/2014/main" id="{6924FA26-87F1-4476-AE4B-E27D787CB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4Origem026">
            <a:extLst>
              <a:ext uri="{FF2B5EF4-FFF2-40B4-BE49-F238E27FC236}">
                <a16:creationId xmlns:a16="http://schemas.microsoft.com/office/drawing/2014/main" id="{7D0C8B37-F8DD-4496-9B00-64717B93E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4Origem027">
            <a:extLst>
              <a:ext uri="{FF2B5EF4-FFF2-40B4-BE49-F238E27FC236}">
                <a16:creationId xmlns:a16="http://schemas.microsoft.com/office/drawing/2014/main" id="{187A9BBE-2645-4746-A845-3D994A06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4Origem029">
            <a:extLst>
              <a:ext uri="{FF2B5EF4-FFF2-40B4-BE49-F238E27FC236}">
                <a16:creationId xmlns:a16="http://schemas.microsoft.com/office/drawing/2014/main" id="{63D492DA-AB90-44D2-B9B4-AD810479A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4Origem030">
            <a:extLst>
              <a:ext uri="{FF2B5EF4-FFF2-40B4-BE49-F238E27FC236}">
                <a16:creationId xmlns:a16="http://schemas.microsoft.com/office/drawing/2014/main" id="{0183CAE9-8E2C-4D59-9273-017BE732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4Origem032">
            <a:extLst>
              <a:ext uri="{FF2B5EF4-FFF2-40B4-BE49-F238E27FC236}">
                <a16:creationId xmlns:a16="http://schemas.microsoft.com/office/drawing/2014/main" id="{6E1005D1-4C05-4B9E-8C53-FBA3E3A86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4Origem033">
            <a:extLst>
              <a:ext uri="{FF2B5EF4-FFF2-40B4-BE49-F238E27FC236}">
                <a16:creationId xmlns:a16="http://schemas.microsoft.com/office/drawing/2014/main" id="{72D38C81-7569-4D34-B986-566418F8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4Origem002">
            <a:extLst>
              <a:ext uri="{FF2B5EF4-FFF2-40B4-BE49-F238E27FC236}">
                <a16:creationId xmlns:a16="http://schemas.microsoft.com/office/drawing/2014/main" id="{8FB05888-08A5-4FF9-B1FF-2651AB2B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4Origem034">
            <a:extLst>
              <a:ext uri="{FF2B5EF4-FFF2-40B4-BE49-F238E27FC236}">
                <a16:creationId xmlns:a16="http://schemas.microsoft.com/office/drawing/2014/main" id="{B5B3E08C-CF25-47F2-8C4D-F6160A60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Origem035">
            <a:extLst>
              <a:ext uri="{FF2B5EF4-FFF2-40B4-BE49-F238E27FC236}">
                <a16:creationId xmlns:a16="http://schemas.microsoft.com/office/drawing/2014/main" id="{955B06B7-5322-474E-9B5D-B25FA53EE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4Origem037">
            <a:extLst>
              <a:ext uri="{FF2B5EF4-FFF2-40B4-BE49-F238E27FC236}">
                <a16:creationId xmlns:a16="http://schemas.microsoft.com/office/drawing/2014/main" id="{C8EB758A-0DBD-451D-B604-6B0E28BC0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4Origem038">
            <a:extLst>
              <a:ext uri="{FF2B5EF4-FFF2-40B4-BE49-F238E27FC236}">
                <a16:creationId xmlns:a16="http://schemas.microsoft.com/office/drawing/2014/main" id="{C445FB90-2088-4257-B94C-1DB13399E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4Origem040">
            <a:extLst>
              <a:ext uri="{FF2B5EF4-FFF2-40B4-BE49-F238E27FC236}">
                <a16:creationId xmlns:a16="http://schemas.microsoft.com/office/drawing/2014/main" id="{455742AD-1B08-43CA-82B8-EEDB87C16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4Origem041">
            <a:extLst>
              <a:ext uri="{FF2B5EF4-FFF2-40B4-BE49-F238E27FC236}">
                <a16:creationId xmlns:a16="http://schemas.microsoft.com/office/drawing/2014/main" id="{52ABD246-F949-41FB-BBFA-CED00BD02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4Origem042">
            <a:extLst>
              <a:ext uri="{FF2B5EF4-FFF2-40B4-BE49-F238E27FC236}">
                <a16:creationId xmlns:a16="http://schemas.microsoft.com/office/drawing/2014/main" id="{00A27C13-966F-495D-B98C-4E51FBFE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4Origem044">
            <a:extLst>
              <a:ext uri="{FF2B5EF4-FFF2-40B4-BE49-F238E27FC236}">
                <a16:creationId xmlns:a16="http://schemas.microsoft.com/office/drawing/2014/main" id="{408BB1BA-F6D7-479B-8FB8-6D5303AE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4Origem045">
            <a:extLst>
              <a:ext uri="{FF2B5EF4-FFF2-40B4-BE49-F238E27FC236}">
                <a16:creationId xmlns:a16="http://schemas.microsoft.com/office/drawing/2014/main" id="{4B4B23E3-C76E-4DB9-8052-BEE295BC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4Origem046">
            <a:extLst>
              <a:ext uri="{FF2B5EF4-FFF2-40B4-BE49-F238E27FC236}">
                <a16:creationId xmlns:a16="http://schemas.microsoft.com/office/drawing/2014/main" id="{2E1417D5-465F-4F7C-A3CC-6AB4843A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4Origem003">
            <a:extLst>
              <a:ext uri="{FF2B5EF4-FFF2-40B4-BE49-F238E27FC236}">
                <a16:creationId xmlns:a16="http://schemas.microsoft.com/office/drawing/2014/main" id="{3FD89827-D09F-490B-BB00-D74C970EB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4Origem047">
            <a:extLst>
              <a:ext uri="{FF2B5EF4-FFF2-40B4-BE49-F238E27FC236}">
                <a16:creationId xmlns:a16="http://schemas.microsoft.com/office/drawing/2014/main" id="{40106F2A-0CF8-41F2-B03D-390C844C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4Origem049">
            <a:extLst>
              <a:ext uri="{FF2B5EF4-FFF2-40B4-BE49-F238E27FC236}">
                <a16:creationId xmlns:a16="http://schemas.microsoft.com/office/drawing/2014/main" id="{D34B99B6-2C17-430A-BF5C-21BB1CD72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4Origem051">
            <a:extLst>
              <a:ext uri="{FF2B5EF4-FFF2-40B4-BE49-F238E27FC236}">
                <a16:creationId xmlns:a16="http://schemas.microsoft.com/office/drawing/2014/main" id="{375D6608-911B-423B-B6CF-80B36ADE2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4Origem052">
            <a:extLst>
              <a:ext uri="{FF2B5EF4-FFF2-40B4-BE49-F238E27FC236}">
                <a16:creationId xmlns:a16="http://schemas.microsoft.com/office/drawing/2014/main" id="{784B32C6-0C21-4C0A-B4AD-B1435579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4Origem054">
            <a:extLst>
              <a:ext uri="{FF2B5EF4-FFF2-40B4-BE49-F238E27FC236}">
                <a16:creationId xmlns:a16="http://schemas.microsoft.com/office/drawing/2014/main" id="{A1F1B147-286E-4933-95A3-CF6C04F2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4Origem055">
            <a:extLst>
              <a:ext uri="{FF2B5EF4-FFF2-40B4-BE49-F238E27FC236}">
                <a16:creationId xmlns:a16="http://schemas.microsoft.com/office/drawing/2014/main" id="{B6F1D6F3-9AA0-4742-9CF5-6349812B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4Origem057">
            <a:extLst>
              <a:ext uri="{FF2B5EF4-FFF2-40B4-BE49-F238E27FC236}">
                <a16:creationId xmlns:a16="http://schemas.microsoft.com/office/drawing/2014/main" id="{55938CE0-A1DD-4230-9824-4A94351D6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4Origem059">
            <a:extLst>
              <a:ext uri="{FF2B5EF4-FFF2-40B4-BE49-F238E27FC236}">
                <a16:creationId xmlns:a16="http://schemas.microsoft.com/office/drawing/2014/main" id="{0B1A1859-78CA-4006-A4E8-9257F48E1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4Origem061">
            <a:extLst>
              <a:ext uri="{FF2B5EF4-FFF2-40B4-BE49-F238E27FC236}">
                <a16:creationId xmlns:a16="http://schemas.microsoft.com/office/drawing/2014/main" id="{5835D8AF-A399-4D81-8AC4-9C7A40E9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04Origem062">
            <a:extLst>
              <a:ext uri="{FF2B5EF4-FFF2-40B4-BE49-F238E27FC236}">
                <a16:creationId xmlns:a16="http://schemas.microsoft.com/office/drawing/2014/main" id="{9A5E8271-3A7A-4CFA-8664-FB8A7E76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4Origem004">
            <a:extLst>
              <a:ext uri="{FF2B5EF4-FFF2-40B4-BE49-F238E27FC236}">
                <a16:creationId xmlns:a16="http://schemas.microsoft.com/office/drawing/2014/main" id="{88E74598-E722-4D9A-BBC2-F11A443E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4Origem063">
            <a:extLst>
              <a:ext uri="{FF2B5EF4-FFF2-40B4-BE49-F238E27FC236}">
                <a16:creationId xmlns:a16="http://schemas.microsoft.com/office/drawing/2014/main" id="{F55F71E4-30BC-483A-A495-FEFA83B66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04Origem064">
            <a:extLst>
              <a:ext uri="{FF2B5EF4-FFF2-40B4-BE49-F238E27FC236}">
                <a16:creationId xmlns:a16="http://schemas.microsoft.com/office/drawing/2014/main" id="{F9D133CD-4C5F-469D-84FD-C3533FF4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4Origem065">
            <a:extLst>
              <a:ext uri="{FF2B5EF4-FFF2-40B4-BE49-F238E27FC236}">
                <a16:creationId xmlns:a16="http://schemas.microsoft.com/office/drawing/2014/main" id="{960796AC-B9F2-4855-83EE-20D16D88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04Origem066">
            <a:extLst>
              <a:ext uri="{FF2B5EF4-FFF2-40B4-BE49-F238E27FC236}">
                <a16:creationId xmlns:a16="http://schemas.microsoft.com/office/drawing/2014/main" id="{A2364474-F6DA-45ED-B5BC-46443A43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4Origem067">
            <a:extLst>
              <a:ext uri="{FF2B5EF4-FFF2-40B4-BE49-F238E27FC236}">
                <a16:creationId xmlns:a16="http://schemas.microsoft.com/office/drawing/2014/main" id="{DD11EB65-40B1-4155-B483-5540BDA36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4Origem068">
            <a:extLst>
              <a:ext uri="{FF2B5EF4-FFF2-40B4-BE49-F238E27FC236}">
                <a16:creationId xmlns:a16="http://schemas.microsoft.com/office/drawing/2014/main" id="{04660B9E-77DD-4BCB-A891-DBC6ABD7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4Origem069">
            <a:extLst>
              <a:ext uri="{FF2B5EF4-FFF2-40B4-BE49-F238E27FC236}">
                <a16:creationId xmlns:a16="http://schemas.microsoft.com/office/drawing/2014/main" id="{0E53C714-2C89-4685-8AF3-70B8AFAE3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04Origem070">
            <a:extLst>
              <a:ext uri="{FF2B5EF4-FFF2-40B4-BE49-F238E27FC236}">
                <a16:creationId xmlns:a16="http://schemas.microsoft.com/office/drawing/2014/main" id="{6DDAC67A-668D-4C0B-8758-7686A433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4Origem072">
            <a:extLst>
              <a:ext uri="{FF2B5EF4-FFF2-40B4-BE49-F238E27FC236}">
                <a16:creationId xmlns:a16="http://schemas.microsoft.com/office/drawing/2014/main" id="{C82F1E9A-538E-4B3B-BAF0-A38383A2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4Origem073">
            <a:extLst>
              <a:ext uri="{FF2B5EF4-FFF2-40B4-BE49-F238E27FC236}">
                <a16:creationId xmlns:a16="http://schemas.microsoft.com/office/drawing/2014/main" id="{E6BAA585-95AB-4982-96FD-130CEC9E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4Origem005">
            <a:extLst>
              <a:ext uri="{FF2B5EF4-FFF2-40B4-BE49-F238E27FC236}">
                <a16:creationId xmlns:a16="http://schemas.microsoft.com/office/drawing/2014/main" id="{8D4DF447-28B6-4401-986D-65CE91E8A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04Origem074">
            <a:extLst>
              <a:ext uri="{FF2B5EF4-FFF2-40B4-BE49-F238E27FC236}">
                <a16:creationId xmlns:a16="http://schemas.microsoft.com/office/drawing/2014/main" id="{920FDC1A-78CA-48AA-899E-E91888C10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4Origem075">
            <a:extLst>
              <a:ext uri="{FF2B5EF4-FFF2-40B4-BE49-F238E27FC236}">
                <a16:creationId xmlns:a16="http://schemas.microsoft.com/office/drawing/2014/main" id="{97350466-179D-470A-9E3F-4A160CC8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04Origem076">
            <a:extLst>
              <a:ext uri="{FF2B5EF4-FFF2-40B4-BE49-F238E27FC236}">
                <a16:creationId xmlns:a16="http://schemas.microsoft.com/office/drawing/2014/main" id="{745FEC24-74FE-44BA-AE6E-EB3174FB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04Origem078">
            <a:extLst>
              <a:ext uri="{FF2B5EF4-FFF2-40B4-BE49-F238E27FC236}">
                <a16:creationId xmlns:a16="http://schemas.microsoft.com/office/drawing/2014/main" id="{7882F154-7C04-434F-BF89-C6AB48DD8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04Origem077">
            <a:extLst>
              <a:ext uri="{FF2B5EF4-FFF2-40B4-BE49-F238E27FC236}">
                <a16:creationId xmlns:a16="http://schemas.microsoft.com/office/drawing/2014/main" id="{046EA44D-CD25-4154-87EB-B915BE83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4Origem006">
            <a:extLst>
              <a:ext uri="{FF2B5EF4-FFF2-40B4-BE49-F238E27FC236}">
                <a16:creationId xmlns:a16="http://schemas.microsoft.com/office/drawing/2014/main" id="{FAE336E0-400B-43A3-891D-908F5487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4Origem007">
            <a:extLst>
              <a:ext uri="{FF2B5EF4-FFF2-40B4-BE49-F238E27FC236}">
                <a16:creationId xmlns:a16="http://schemas.microsoft.com/office/drawing/2014/main" id="{3BA193A9-F0A8-44AD-8306-D6A2F51D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4Origem008">
            <a:extLst>
              <a:ext uri="{FF2B5EF4-FFF2-40B4-BE49-F238E27FC236}">
                <a16:creationId xmlns:a16="http://schemas.microsoft.com/office/drawing/2014/main" id="{94D32F12-744C-418D-B9F0-2235FE43E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Apresentação na tela (4:3)</PresentationFormat>
  <Paragraphs>0</Paragraphs>
  <Slides>64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66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North America Destinations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Müller Reis</dc:creator>
  <cp:lastModifiedBy>Pr. Marcelo Carvalho</cp:lastModifiedBy>
  <cp:revision>1</cp:revision>
  <dcterms:created xsi:type="dcterms:W3CDTF">2008-09-10T21:46:50Z</dcterms:created>
  <dcterms:modified xsi:type="dcterms:W3CDTF">2019-11-26T13:58:26Z</dcterms:modified>
</cp:coreProperties>
</file>