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08" r:id="rId2"/>
  </p:sldMasterIdLst>
  <p:notesMasterIdLst>
    <p:notesMasterId r:id="rId64"/>
  </p:notesMasterIdLst>
  <p:sldIdLst>
    <p:sldId id="491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31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32" r:id="rId30"/>
    <p:sldId id="427" r:id="rId31"/>
    <p:sldId id="428" r:id="rId32"/>
    <p:sldId id="429" r:id="rId33"/>
    <p:sldId id="430" r:id="rId34"/>
    <p:sldId id="433" r:id="rId35"/>
    <p:sldId id="434" r:id="rId36"/>
    <p:sldId id="435" r:id="rId37"/>
    <p:sldId id="436" r:id="rId38"/>
    <p:sldId id="437" r:id="rId39"/>
    <p:sldId id="438" r:id="rId40"/>
    <p:sldId id="382" r:id="rId41"/>
    <p:sldId id="393" r:id="rId42"/>
    <p:sldId id="342" r:id="rId43"/>
    <p:sldId id="384" r:id="rId44"/>
    <p:sldId id="392" r:id="rId45"/>
    <p:sldId id="385" r:id="rId46"/>
    <p:sldId id="386" r:id="rId47"/>
    <p:sldId id="387" r:id="rId48"/>
    <p:sldId id="388" r:id="rId49"/>
    <p:sldId id="394" r:id="rId50"/>
    <p:sldId id="395" r:id="rId51"/>
    <p:sldId id="390" r:id="rId52"/>
    <p:sldId id="396" r:id="rId53"/>
    <p:sldId id="397" r:id="rId54"/>
    <p:sldId id="376" r:id="rId55"/>
    <p:sldId id="378" r:id="rId56"/>
    <p:sldId id="379" r:id="rId57"/>
    <p:sldId id="400" r:id="rId58"/>
    <p:sldId id="344" r:id="rId59"/>
    <p:sldId id="398" r:id="rId60"/>
    <p:sldId id="380" r:id="rId61"/>
    <p:sldId id="399" r:id="rId62"/>
    <p:sldId id="401" r:id="rId6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E9933"/>
    <a:srgbClr val="00CC99"/>
    <a:srgbClr val="80C2FF"/>
    <a:srgbClr val="00FF80"/>
    <a:srgbClr val="FF00FF"/>
    <a:srgbClr val="FF7979"/>
    <a:srgbClr val="FFB6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99" autoAdjust="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9F82F17B-F2EC-4E7B-B12B-53D0962DE92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1E1FC28E-CF49-4ECC-9F04-BC2D26B7A95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E63E30F5-01AE-4C17-80FB-82D56CB30AC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3" name="Rectangle 5">
            <a:extLst>
              <a:ext uri="{FF2B5EF4-FFF2-40B4-BE49-F238E27FC236}">
                <a16:creationId xmlns:a16="http://schemas.microsoft.com/office/drawing/2014/main" id="{A2D486E4-466F-4082-8900-798B8C4BE4C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 para editar os estilos do texto mestre</a:t>
            </a:r>
          </a:p>
          <a:p>
            <a:pPr lvl="1"/>
            <a:r>
              <a:rPr lang="en-US" noProof="0"/>
              <a:t>Segundo nível</a:t>
            </a:r>
          </a:p>
          <a:p>
            <a:pPr lvl="2"/>
            <a:r>
              <a:rPr lang="en-US" noProof="0"/>
              <a:t>Terceiro nível</a:t>
            </a:r>
          </a:p>
          <a:p>
            <a:pPr lvl="3"/>
            <a:r>
              <a:rPr lang="en-US" noProof="0"/>
              <a:t>Quarto nível</a:t>
            </a:r>
          </a:p>
          <a:p>
            <a:pPr lvl="4"/>
            <a:r>
              <a:rPr lang="en-US" noProof="0"/>
              <a:t>Quinto nível</a:t>
            </a:r>
          </a:p>
        </p:txBody>
      </p:sp>
      <p:sp>
        <p:nvSpPr>
          <p:cNvPr id="135174" name="Rectangle 6">
            <a:extLst>
              <a:ext uri="{FF2B5EF4-FFF2-40B4-BE49-F238E27FC236}">
                <a16:creationId xmlns:a16="http://schemas.microsoft.com/office/drawing/2014/main" id="{0C64C77B-249B-4FEC-BCD1-2C33032A162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5" name="Rectangle 7">
            <a:extLst>
              <a:ext uri="{FF2B5EF4-FFF2-40B4-BE49-F238E27FC236}">
                <a16:creationId xmlns:a16="http://schemas.microsoft.com/office/drawing/2014/main" id="{28235826-C8A7-4665-B37E-3ADE4FC34F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98FEEA-6860-4400-80DD-529B69EE4758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E760FA88-125A-4C1F-863F-9DD2368814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D3E277-7E34-4AE9-A0A6-3586FA0E9A9F}" type="slidenum">
              <a:rPr lang="en-US" altLang="pt-BR" sz="1200"/>
              <a:pPr/>
              <a:t>42</a:t>
            </a:fld>
            <a:endParaRPr lang="en-US" altLang="pt-BR" sz="1200"/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5AFCD224-AAF1-4DEF-B016-E5B8846532F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02339400-8F3B-42A8-A7AB-48605EEBAC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/>
              <a:t>Em Atos 1:11, nós lemos as palavras dos anjos: “Varões galileus, por que estais olhando para as alturas? Esse mesmo Jesus que dentre vós foi recebido no céu, assim virá do modo como O vistes subir”.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86CFCC-D61D-456B-8210-76F7712BCA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92700D-FD4F-4104-8A96-DFB4E89C30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471C7C-A9C8-4F44-A8AA-954AF104C7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E2038-738C-4EFF-BD02-2F7FD37E220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7006674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897476-5C98-4969-A55E-620801A3B4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0AB1B3-84FB-46A9-9135-EFB706CFF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1E09E8-F169-44D5-8DB6-C2CE6A19F6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64662-1B8B-4F4A-9FF0-5DAE4F553CE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7337374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7968FF-773F-471C-B344-DCFAB29082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A2C5D1-8495-4EE8-A727-BBAB8F169C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EB892F-45F5-4AE5-AEB6-22157C10F4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61C681-49FA-4383-BFA2-96C1000BE74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9975599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D236F3-B22C-4BBF-B968-E36A169136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4B348F-E45F-4FC4-ABC4-A3BD204817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64EE37-ABA1-4847-A122-385B2E03A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0BE75-2369-4ECC-B938-39CFEB91B24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21600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C9D322-BC25-4578-8165-45A8B6242A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AD7D00-7241-429A-A0E0-7CA44C1C24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304CA3-EA7B-49B4-B6CB-C1C839B02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D8200-BFF7-4302-858A-6405C6A8581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6962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313788-367F-4B9B-AA69-BD0D60EAC5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CB2791-6B5A-40D8-9ABE-F48097B46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8EB3CA-FCAF-4025-B206-BAE2C486ED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77FE3B-A7BF-4241-A601-D3632BE7908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32646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AA093E-E717-466D-9677-7BAAAFD9D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248A33-0944-43CD-8502-26565F8F0D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F5FE70-E115-405D-9A51-85144B6B26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DFAEF4-3353-4795-8843-3EF180206AE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19134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529E8BA-DDF5-44EE-8F34-B3DB3AD7FC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7675CC-71DE-43F5-86D5-6C579FD3B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F95D0E4-8465-4587-991C-E64CBAF638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5B43E-83ED-4942-BA9A-EF5C92BC44C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65018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5DB6222-F421-4CD8-84B9-47960EF03E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CC7411-E45D-4514-8887-B9FABD5BB8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E09773-2128-45AC-BE17-410B7B2E21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DE05E-1E48-4E32-ABF0-BB2B82157DA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88600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DE8698E-047B-4BD3-87CB-12DE9205F5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1B5B0BB-05F6-4AA2-B245-DAE583A413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88FE3E3-26C9-4581-AE1C-4A539DF20E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8775FD-12F5-47BF-BE76-D7CBB81C341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00617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872000-6FD4-438B-AC5B-528BA4DE12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87A966-60B0-4AB8-9425-ADC94B4AB6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E02267-9588-44E1-A5E4-A0BA5A9EF6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E7D6A-0C96-4BAE-ACA8-34233CFEC66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4795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D91599-79E1-40C0-BA6A-1EACDA0DE9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920AEE-40E9-45B4-805D-AB1D51A53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E780B9-EA34-42D1-9EDE-82DDA63722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AA719-A535-4E83-88A4-98125A05E93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4684897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8D0E12-4209-4F21-98AC-F3EB82D197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EB6328-E81A-4F9A-BAF5-CB7CE77027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208C12-B2AD-4AB0-8495-72D5DFF7B2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0A7BE-CD25-4545-94D8-6A70045EDB2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72675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9F2820-B4E2-472C-9107-64040E126A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AB748F-B815-4C56-A238-FACE100946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583840-744F-4035-92B5-7FB25C600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F9F0D-9440-4BA4-A476-A69C2EA1640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18674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24D8A3-DCFE-4080-A9CF-86EE07238C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1BF2F3-DC95-4527-9B83-BDA89F654A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23C7F3-F87D-414B-9126-C57296019A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85B13-2597-40FC-B6D7-DE9C1A5C63C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5076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1240AF-B75D-4AB3-AF91-2937B2B10B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3503AE-D194-43DD-9331-8759B0E406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ED3F3A-783E-4CD3-9B2E-69B6FE4FA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99508-CF13-4094-9C47-A22E07B8506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9999708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0F8D27-53E7-44D1-A00B-452F87B8F5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2DA01E-E455-4C9D-8F62-F453102CC4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A935B5-3425-4149-B49A-2FEE19EDCB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55F74-1A02-488F-AB1F-60C13802D8C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6366961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6E32AF7-6649-46A3-8A95-8456574624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21D4D06-8C2D-4D02-9A44-B9A5B6C410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55704D9-DBC9-4945-B36E-26FA277B48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D7EB1-A47D-41C3-B67A-8A667D475DC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0479551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99DE4A1-8E2E-4C77-BF54-7B23DB67E2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A8A0093-75FA-4356-AFF4-1A4076C0CB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5556DA-D9D7-4E04-8B74-96A3BA19D2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E356C-1E7F-4ED9-B318-2DE384E6692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697837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A1246B-34FF-4972-B1DB-1D9C2179C6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4C81ABE-C1E7-4E2F-ADBF-999174B2C9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1AB4E15-D498-4F57-B627-53E39D632A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8B8E1-F25D-46A8-9C48-86AFA1C912B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8054552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5BD797-DA1B-4296-8DAE-910194A8E1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5703B1-7943-42E1-B6CD-B5F3813ABF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DFF0E2-9E77-4C09-B7A8-2C623118F3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43B7C-089F-42B2-A404-DD1D264CFAA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98512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EDCA63-14DD-4A63-93CF-AF621A1825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2B3959-9971-4807-B125-1C1FAB9978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F2B057-CF81-4B38-A2C6-537B708764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D13287-01B6-45CE-BEE1-5A0FD6548F1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4098565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B0EC439-57C1-493F-908E-875AED36FA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06FC0AC-49FA-448A-9185-9AD559C97E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4E28863-75C3-4583-8B74-11F868E922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83AE614-2E97-49B2-B599-35DF32D21C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36F3BBC-B093-4263-B3FB-B9A6431C23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6B793E-3010-4919-A696-384F57D834D3}" type="slidenum">
              <a:rPr lang="en-US" altLang="pt-BR"/>
              <a:pPr/>
              <a:t>‹nº›</a:t>
            </a:fld>
            <a:endParaRPr lang="en-US" altLang="pt-BR"/>
          </a:p>
        </p:txBody>
      </p:sp>
      <p:pic>
        <p:nvPicPr>
          <p:cNvPr id="1031" name="Picture 9" descr="005Daniel2_052">
            <a:extLst>
              <a:ext uri="{FF2B5EF4-FFF2-40B4-BE49-F238E27FC236}">
                <a16:creationId xmlns:a16="http://schemas.microsoft.com/office/drawing/2014/main" id="{0148F502-D00A-4E4F-BC29-6D5B6EC504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2835501-0331-4ED1-8935-4CEF690D0E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E2B142D-8217-425B-B000-EE4442A0E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5969CAC2-05C2-408E-9A00-94FE083673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A1284774-3D15-45AD-ABFA-2B1E30BD8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6" name="Rectangle 6">
            <a:extLst>
              <a:ext uri="{FF2B5EF4-FFF2-40B4-BE49-F238E27FC236}">
                <a16:creationId xmlns:a16="http://schemas.microsoft.com/office/drawing/2014/main" id="{4E2AF71E-8535-4096-9A87-2EC1FDA02ED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025007AF-BE26-4DB2-8ED8-A205D1D97481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_Esperan&#231;a\Profecias%20para%20o%20Tempo%20do%20Fim-%20-%20C&#243;pia\DAN2IMG.MPG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000profecias">
            <a:extLst>
              <a:ext uri="{FF2B5EF4-FFF2-40B4-BE49-F238E27FC236}">
                <a16:creationId xmlns:a16="http://schemas.microsoft.com/office/drawing/2014/main" id="{6089D35F-9E52-418C-B63E-A64464FFC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005Daniel2_014">
            <a:extLst>
              <a:ext uri="{FF2B5EF4-FFF2-40B4-BE49-F238E27FC236}">
                <a16:creationId xmlns:a16="http://schemas.microsoft.com/office/drawing/2014/main" id="{F58DB273-A446-4E65-B670-2986CA083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005Daniel2_016">
            <a:extLst>
              <a:ext uri="{FF2B5EF4-FFF2-40B4-BE49-F238E27FC236}">
                <a16:creationId xmlns:a16="http://schemas.microsoft.com/office/drawing/2014/main" id="{35DD7673-D0E2-465E-BC47-EA2A59737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005Daniel2_017">
            <a:extLst>
              <a:ext uri="{FF2B5EF4-FFF2-40B4-BE49-F238E27FC236}">
                <a16:creationId xmlns:a16="http://schemas.microsoft.com/office/drawing/2014/main" id="{9DF18157-1603-41F0-B770-B476ACE95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005Daniel2_017">
            <a:extLst>
              <a:ext uri="{FF2B5EF4-FFF2-40B4-BE49-F238E27FC236}">
                <a16:creationId xmlns:a16="http://schemas.microsoft.com/office/drawing/2014/main" id="{6C5270FF-4C22-4E40-AE66-3658DE695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DAN2IMG.MPG">
            <a:hlinkClick r:id="" action="ppaction://media"/>
            <a:extLst>
              <a:ext uri="{FF2B5EF4-FFF2-40B4-BE49-F238E27FC236}">
                <a16:creationId xmlns:a16="http://schemas.microsoft.com/office/drawing/2014/main" id="{53AEDB03-94E6-4CD1-A36C-DFFDD9A76BE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2339975"/>
            <a:ext cx="4881562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005Daniel2_017a">
            <a:extLst>
              <a:ext uri="{FF2B5EF4-FFF2-40B4-BE49-F238E27FC236}">
                <a16:creationId xmlns:a16="http://schemas.microsoft.com/office/drawing/2014/main" id="{1B12C802-D8B6-4291-B5FB-5D3516EB4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005Daniel2_018">
            <a:extLst>
              <a:ext uri="{FF2B5EF4-FFF2-40B4-BE49-F238E27FC236}">
                <a16:creationId xmlns:a16="http://schemas.microsoft.com/office/drawing/2014/main" id="{399EB827-8BD3-4A5C-AD2C-37D2C2909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005Daniel2_019">
            <a:extLst>
              <a:ext uri="{FF2B5EF4-FFF2-40B4-BE49-F238E27FC236}">
                <a16:creationId xmlns:a16="http://schemas.microsoft.com/office/drawing/2014/main" id="{A3EB8DB6-4D8A-451C-9C97-D8469D48B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005Daniel2_020">
            <a:extLst>
              <a:ext uri="{FF2B5EF4-FFF2-40B4-BE49-F238E27FC236}">
                <a16:creationId xmlns:a16="http://schemas.microsoft.com/office/drawing/2014/main" id="{2121C993-19B2-44C9-B1A5-F5C29D0A3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005Daniel2_021">
            <a:extLst>
              <a:ext uri="{FF2B5EF4-FFF2-40B4-BE49-F238E27FC236}">
                <a16:creationId xmlns:a16="http://schemas.microsoft.com/office/drawing/2014/main" id="{6069A217-7785-4B72-B914-29B2FE92A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005Daniel2_022">
            <a:extLst>
              <a:ext uri="{FF2B5EF4-FFF2-40B4-BE49-F238E27FC236}">
                <a16:creationId xmlns:a16="http://schemas.microsoft.com/office/drawing/2014/main" id="{E4D9E937-97DB-4537-9E99-FB4BBE691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005Daniel2_003">
            <a:extLst>
              <a:ext uri="{FF2B5EF4-FFF2-40B4-BE49-F238E27FC236}">
                <a16:creationId xmlns:a16="http://schemas.microsoft.com/office/drawing/2014/main" id="{A042C256-7F53-412A-A6BB-B68A7F687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 descr="005Daniel2_024">
            <a:extLst>
              <a:ext uri="{FF2B5EF4-FFF2-40B4-BE49-F238E27FC236}">
                <a16:creationId xmlns:a16="http://schemas.microsoft.com/office/drawing/2014/main" id="{940A400A-A01D-47B2-94C7-21DB03378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005Daniel2_025">
            <a:extLst>
              <a:ext uri="{FF2B5EF4-FFF2-40B4-BE49-F238E27FC236}">
                <a16:creationId xmlns:a16="http://schemas.microsoft.com/office/drawing/2014/main" id="{484FF801-1A07-487E-BF84-C404379F0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3" descr="005Daniel2_027">
            <a:extLst>
              <a:ext uri="{FF2B5EF4-FFF2-40B4-BE49-F238E27FC236}">
                <a16:creationId xmlns:a16="http://schemas.microsoft.com/office/drawing/2014/main" id="{66EB5B59-748C-45D4-BCDD-CB9DABAE3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005Daniel2_028">
            <a:extLst>
              <a:ext uri="{FF2B5EF4-FFF2-40B4-BE49-F238E27FC236}">
                <a16:creationId xmlns:a16="http://schemas.microsoft.com/office/drawing/2014/main" id="{50EDB773-9EC4-4E45-B89E-7E1ED4195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 descr="005Daniel2_029">
            <a:extLst>
              <a:ext uri="{FF2B5EF4-FFF2-40B4-BE49-F238E27FC236}">
                <a16:creationId xmlns:a16="http://schemas.microsoft.com/office/drawing/2014/main" id="{F37AF3B2-70FD-45A6-9F38-1ED6AA69C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005Daniel2_030">
            <a:extLst>
              <a:ext uri="{FF2B5EF4-FFF2-40B4-BE49-F238E27FC236}">
                <a16:creationId xmlns:a16="http://schemas.microsoft.com/office/drawing/2014/main" id="{6C1CC821-FE0E-48F6-A207-8E444251B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005Daniel2_031">
            <a:extLst>
              <a:ext uri="{FF2B5EF4-FFF2-40B4-BE49-F238E27FC236}">
                <a16:creationId xmlns:a16="http://schemas.microsoft.com/office/drawing/2014/main" id="{F4CC436E-AC2B-4C01-B99A-543BA4C6C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005Daniel2_032">
            <a:extLst>
              <a:ext uri="{FF2B5EF4-FFF2-40B4-BE49-F238E27FC236}">
                <a16:creationId xmlns:a16="http://schemas.microsoft.com/office/drawing/2014/main" id="{9A754C43-6165-472D-B31D-14D049F91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000" name="Picture 32" descr="005Daniel2_033">
            <a:extLst>
              <a:ext uri="{FF2B5EF4-FFF2-40B4-BE49-F238E27FC236}">
                <a16:creationId xmlns:a16="http://schemas.microsoft.com/office/drawing/2014/main" id="{83A49D7F-F1AA-44E7-B4F3-592A44890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19" name="Freeform 3">
            <a:extLst>
              <a:ext uri="{FF2B5EF4-FFF2-40B4-BE49-F238E27FC236}">
                <a16:creationId xmlns:a16="http://schemas.microsoft.com/office/drawing/2014/main" id="{F695394B-AE0B-4CFB-AE69-69407240C030}"/>
              </a:ext>
            </a:extLst>
          </p:cNvPr>
          <p:cNvSpPr>
            <a:spLocks/>
          </p:cNvSpPr>
          <p:nvPr/>
        </p:nvSpPr>
        <p:spPr bwMode="auto">
          <a:xfrm>
            <a:off x="1865313" y="4386263"/>
            <a:ext cx="652462" cy="719137"/>
          </a:xfrm>
          <a:custGeom>
            <a:avLst/>
            <a:gdLst>
              <a:gd name="T0" fmla="*/ 357 w 659"/>
              <a:gd name="T1" fmla="*/ 17 h 727"/>
              <a:gd name="T2" fmla="*/ 287 w 659"/>
              <a:gd name="T3" fmla="*/ 189 h 727"/>
              <a:gd name="T4" fmla="*/ 120 w 659"/>
              <a:gd name="T5" fmla="*/ 328 h 727"/>
              <a:gd name="T6" fmla="*/ 62 w 659"/>
              <a:gd name="T7" fmla="*/ 343 h 727"/>
              <a:gd name="T8" fmla="*/ 27 w 659"/>
              <a:gd name="T9" fmla="*/ 433 h 727"/>
              <a:gd name="T10" fmla="*/ 89 w 659"/>
              <a:gd name="T11" fmla="*/ 482 h 727"/>
              <a:gd name="T12" fmla="*/ 46 w 659"/>
              <a:gd name="T13" fmla="*/ 634 h 727"/>
              <a:gd name="T14" fmla="*/ 0 w 659"/>
              <a:gd name="T15" fmla="*/ 683 h 727"/>
              <a:gd name="T16" fmla="*/ 112 w 659"/>
              <a:gd name="T17" fmla="*/ 698 h 727"/>
              <a:gd name="T18" fmla="*/ 182 w 659"/>
              <a:gd name="T19" fmla="*/ 727 h 727"/>
              <a:gd name="T20" fmla="*/ 240 w 659"/>
              <a:gd name="T21" fmla="*/ 709 h 727"/>
              <a:gd name="T22" fmla="*/ 240 w 659"/>
              <a:gd name="T23" fmla="*/ 657 h 727"/>
              <a:gd name="T24" fmla="*/ 345 w 659"/>
              <a:gd name="T25" fmla="*/ 596 h 727"/>
              <a:gd name="T26" fmla="*/ 333 w 659"/>
              <a:gd name="T27" fmla="*/ 546 h 727"/>
              <a:gd name="T28" fmla="*/ 407 w 659"/>
              <a:gd name="T29" fmla="*/ 474 h 727"/>
              <a:gd name="T30" fmla="*/ 364 w 659"/>
              <a:gd name="T31" fmla="*/ 384 h 727"/>
              <a:gd name="T32" fmla="*/ 438 w 659"/>
              <a:gd name="T33" fmla="*/ 384 h 727"/>
              <a:gd name="T34" fmla="*/ 523 w 659"/>
              <a:gd name="T35" fmla="*/ 224 h 727"/>
              <a:gd name="T36" fmla="*/ 659 w 659"/>
              <a:gd name="T37" fmla="*/ 160 h 727"/>
              <a:gd name="T38" fmla="*/ 644 w 659"/>
              <a:gd name="T39" fmla="*/ 78 h 727"/>
              <a:gd name="T40" fmla="*/ 554 w 659"/>
              <a:gd name="T41" fmla="*/ 75 h 727"/>
              <a:gd name="T42" fmla="*/ 446 w 659"/>
              <a:gd name="T43" fmla="*/ 58 h 727"/>
              <a:gd name="T44" fmla="*/ 438 w 659"/>
              <a:gd name="T45" fmla="*/ 0 h 727"/>
              <a:gd name="T46" fmla="*/ 357 w 659"/>
              <a:gd name="T47" fmla="*/ 17 h 72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59"/>
              <a:gd name="T73" fmla="*/ 0 h 727"/>
              <a:gd name="T74" fmla="*/ 659 w 659"/>
              <a:gd name="T75" fmla="*/ 727 h 72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59" h="727">
                <a:moveTo>
                  <a:pt x="357" y="17"/>
                </a:moveTo>
                <a:lnTo>
                  <a:pt x="287" y="189"/>
                </a:lnTo>
                <a:lnTo>
                  <a:pt x="120" y="328"/>
                </a:lnTo>
                <a:lnTo>
                  <a:pt x="62" y="343"/>
                </a:lnTo>
                <a:lnTo>
                  <a:pt x="27" y="433"/>
                </a:lnTo>
                <a:lnTo>
                  <a:pt x="89" y="482"/>
                </a:lnTo>
                <a:lnTo>
                  <a:pt x="46" y="634"/>
                </a:lnTo>
                <a:lnTo>
                  <a:pt x="0" y="683"/>
                </a:lnTo>
                <a:lnTo>
                  <a:pt x="112" y="698"/>
                </a:lnTo>
                <a:lnTo>
                  <a:pt x="182" y="727"/>
                </a:lnTo>
                <a:lnTo>
                  <a:pt x="240" y="709"/>
                </a:lnTo>
                <a:lnTo>
                  <a:pt x="240" y="657"/>
                </a:lnTo>
                <a:lnTo>
                  <a:pt x="345" y="596"/>
                </a:lnTo>
                <a:lnTo>
                  <a:pt x="333" y="546"/>
                </a:lnTo>
                <a:lnTo>
                  <a:pt x="407" y="474"/>
                </a:lnTo>
                <a:lnTo>
                  <a:pt x="364" y="384"/>
                </a:lnTo>
                <a:lnTo>
                  <a:pt x="438" y="384"/>
                </a:lnTo>
                <a:lnTo>
                  <a:pt x="523" y="224"/>
                </a:lnTo>
                <a:lnTo>
                  <a:pt x="659" y="160"/>
                </a:lnTo>
                <a:lnTo>
                  <a:pt x="644" y="78"/>
                </a:lnTo>
                <a:lnTo>
                  <a:pt x="554" y="75"/>
                </a:lnTo>
                <a:lnTo>
                  <a:pt x="446" y="58"/>
                </a:lnTo>
                <a:lnTo>
                  <a:pt x="438" y="0"/>
                </a:lnTo>
                <a:lnTo>
                  <a:pt x="357" y="17"/>
                </a:lnTo>
                <a:close/>
              </a:path>
            </a:pathLst>
          </a:custGeom>
          <a:solidFill>
            <a:srgbClr val="00CC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88420" name="Freeform 4">
            <a:extLst>
              <a:ext uri="{FF2B5EF4-FFF2-40B4-BE49-F238E27FC236}">
                <a16:creationId xmlns:a16="http://schemas.microsoft.com/office/drawing/2014/main" id="{FA34E853-CF72-44A7-94D1-F3EBB0B97C07}"/>
              </a:ext>
            </a:extLst>
          </p:cNvPr>
          <p:cNvSpPr>
            <a:spLocks/>
          </p:cNvSpPr>
          <p:nvPr/>
        </p:nvSpPr>
        <p:spPr bwMode="auto">
          <a:xfrm>
            <a:off x="4433888" y="4025900"/>
            <a:ext cx="625475" cy="279400"/>
          </a:xfrm>
          <a:custGeom>
            <a:avLst/>
            <a:gdLst>
              <a:gd name="T0" fmla="*/ 0 w 632"/>
              <a:gd name="T1" fmla="*/ 177 h 282"/>
              <a:gd name="T2" fmla="*/ 93 w 632"/>
              <a:gd name="T3" fmla="*/ 73 h 282"/>
              <a:gd name="T4" fmla="*/ 264 w 632"/>
              <a:gd name="T5" fmla="*/ 29 h 282"/>
              <a:gd name="T6" fmla="*/ 333 w 632"/>
              <a:gd name="T7" fmla="*/ 32 h 282"/>
              <a:gd name="T8" fmla="*/ 399 w 632"/>
              <a:gd name="T9" fmla="*/ 0 h 282"/>
              <a:gd name="T10" fmla="*/ 461 w 632"/>
              <a:gd name="T11" fmla="*/ 26 h 282"/>
              <a:gd name="T12" fmla="*/ 554 w 632"/>
              <a:gd name="T13" fmla="*/ 46 h 282"/>
              <a:gd name="T14" fmla="*/ 531 w 632"/>
              <a:gd name="T15" fmla="*/ 110 h 282"/>
              <a:gd name="T16" fmla="*/ 632 w 632"/>
              <a:gd name="T17" fmla="*/ 148 h 282"/>
              <a:gd name="T18" fmla="*/ 574 w 632"/>
              <a:gd name="T19" fmla="*/ 169 h 282"/>
              <a:gd name="T20" fmla="*/ 566 w 632"/>
              <a:gd name="T21" fmla="*/ 230 h 282"/>
              <a:gd name="T22" fmla="*/ 496 w 632"/>
              <a:gd name="T23" fmla="*/ 230 h 282"/>
              <a:gd name="T24" fmla="*/ 473 w 632"/>
              <a:gd name="T25" fmla="*/ 203 h 282"/>
              <a:gd name="T26" fmla="*/ 411 w 632"/>
              <a:gd name="T27" fmla="*/ 282 h 282"/>
              <a:gd name="T28" fmla="*/ 341 w 632"/>
              <a:gd name="T29" fmla="*/ 189 h 282"/>
              <a:gd name="T30" fmla="*/ 271 w 632"/>
              <a:gd name="T31" fmla="*/ 270 h 282"/>
              <a:gd name="T32" fmla="*/ 120 w 632"/>
              <a:gd name="T33" fmla="*/ 265 h 282"/>
              <a:gd name="T34" fmla="*/ 101 w 632"/>
              <a:gd name="T35" fmla="*/ 157 h 282"/>
              <a:gd name="T36" fmla="*/ 0 w 632"/>
              <a:gd name="T37" fmla="*/ 177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32"/>
              <a:gd name="T58" fmla="*/ 0 h 282"/>
              <a:gd name="T59" fmla="*/ 632 w 632"/>
              <a:gd name="T60" fmla="*/ 282 h 28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32" h="282">
                <a:moveTo>
                  <a:pt x="0" y="177"/>
                </a:moveTo>
                <a:lnTo>
                  <a:pt x="93" y="73"/>
                </a:lnTo>
                <a:lnTo>
                  <a:pt x="264" y="29"/>
                </a:lnTo>
                <a:lnTo>
                  <a:pt x="333" y="32"/>
                </a:lnTo>
                <a:lnTo>
                  <a:pt x="399" y="0"/>
                </a:lnTo>
                <a:lnTo>
                  <a:pt x="461" y="26"/>
                </a:lnTo>
                <a:lnTo>
                  <a:pt x="554" y="46"/>
                </a:lnTo>
                <a:lnTo>
                  <a:pt x="531" y="110"/>
                </a:lnTo>
                <a:lnTo>
                  <a:pt x="632" y="148"/>
                </a:lnTo>
                <a:lnTo>
                  <a:pt x="574" y="169"/>
                </a:lnTo>
                <a:lnTo>
                  <a:pt x="566" y="230"/>
                </a:lnTo>
                <a:lnTo>
                  <a:pt x="496" y="230"/>
                </a:lnTo>
                <a:lnTo>
                  <a:pt x="473" y="203"/>
                </a:lnTo>
                <a:lnTo>
                  <a:pt x="411" y="282"/>
                </a:lnTo>
                <a:lnTo>
                  <a:pt x="341" y="189"/>
                </a:lnTo>
                <a:lnTo>
                  <a:pt x="271" y="270"/>
                </a:lnTo>
                <a:lnTo>
                  <a:pt x="120" y="265"/>
                </a:lnTo>
                <a:lnTo>
                  <a:pt x="101" y="157"/>
                </a:lnTo>
                <a:lnTo>
                  <a:pt x="0" y="177"/>
                </a:lnTo>
                <a:close/>
              </a:path>
            </a:pathLst>
          </a:custGeom>
          <a:solidFill>
            <a:srgbClr val="FF797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88421" name="Freeform 5">
            <a:extLst>
              <a:ext uri="{FF2B5EF4-FFF2-40B4-BE49-F238E27FC236}">
                <a16:creationId xmlns:a16="http://schemas.microsoft.com/office/drawing/2014/main" id="{9015E8E8-3FE1-443B-9A5D-0FA688A7AA8D}"/>
              </a:ext>
            </a:extLst>
          </p:cNvPr>
          <p:cNvSpPr>
            <a:spLocks/>
          </p:cNvSpPr>
          <p:nvPr/>
        </p:nvSpPr>
        <p:spPr bwMode="auto">
          <a:xfrm>
            <a:off x="4953000" y="3938588"/>
            <a:ext cx="1006475" cy="347662"/>
          </a:xfrm>
          <a:custGeom>
            <a:avLst/>
            <a:gdLst>
              <a:gd name="T0" fmla="*/ 31 w 1019"/>
              <a:gd name="T1" fmla="*/ 142 h 352"/>
              <a:gd name="T2" fmla="*/ 77 w 1019"/>
              <a:gd name="T3" fmla="*/ 174 h 352"/>
              <a:gd name="T4" fmla="*/ 135 w 1019"/>
              <a:gd name="T5" fmla="*/ 183 h 352"/>
              <a:gd name="T6" fmla="*/ 147 w 1019"/>
              <a:gd name="T7" fmla="*/ 148 h 352"/>
              <a:gd name="T8" fmla="*/ 193 w 1019"/>
              <a:gd name="T9" fmla="*/ 174 h 352"/>
              <a:gd name="T10" fmla="*/ 240 w 1019"/>
              <a:gd name="T11" fmla="*/ 163 h 352"/>
              <a:gd name="T12" fmla="*/ 368 w 1019"/>
              <a:gd name="T13" fmla="*/ 151 h 352"/>
              <a:gd name="T14" fmla="*/ 473 w 1019"/>
              <a:gd name="T15" fmla="*/ 174 h 352"/>
              <a:gd name="T16" fmla="*/ 469 w 1019"/>
              <a:gd name="T17" fmla="*/ 96 h 352"/>
              <a:gd name="T18" fmla="*/ 539 w 1019"/>
              <a:gd name="T19" fmla="*/ 46 h 352"/>
              <a:gd name="T20" fmla="*/ 651 w 1019"/>
              <a:gd name="T21" fmla="*/ 52 h 352"/>
              <a:gd name="T22" fmla="*/ 779 w 1019"/>
              <a:gd name="T23" fmla="*/ 0 h 352"/>
              <a:gd name="T24" fmla="*/ 1012 w 1019"/>
              <a:gd name="T25" fmla="*/ 43 h 352"/>
              <a:gd name="T26" fmla="*/ 1019 w 1019"/>
              <a:gd name="T27" fmla="*/ 131 h 352"/>
              <a:gd name="T28" fmla="*/ 957 w 1019"/>
              <a:gd name="T29" fmla="*/ 177 h 352"/>
              <a:gd name="T30" fmla="*/ 992 w 1019"/>
              <a:gd name="T31" fmla="*/ 209 h 352"/>
              <a:gd name="T32" fmla="*/ 942 w 1019"/>
              <a:gd name="T33" fmla="*/ 230 h 352"/>
              <a:gd name="T34" fmla="*/ 934 w 1019"/>
              <a:gd name="T35" fmla="*/ 285 h 352"/>
              <a:gd name="T36" fmla="*/ 899 w 1019"/>
              <a:gd name="T37" fmla="*/ 352 h 352"/>
              <a:gd name="T38" fmla="*/ 763 w 1019"/>
              <a:gd name="T39" fmla="*/ 311 h 352"/>
              <a:gd name="T40" fmla="*/ 694 w 1019"/>
              <a:gd name="T41" fmla="*/ 352 h 352"/>
              <a:gd name="T42" fmla="*/ 554 w 1019"/>
              <a:gd name="T43" fmla="*/ 326 h 352"/>
              <a:gd name="T44" fmla="*/ 360 w 1019"/>
              <a:gd name="T45" fmla="*/ 273 h 352"/>
              <a:gd name="T46" fmla="*/ 360 w 1019"/>
              <a:gd name="T47" fmla="*/ 247 h 352"/>
              <a:gd name="T48" fmla="*/ 248 w 1019"/>
              <a:gd name="T49" fmla="*/ 235 h 352"/>
              <a:gd name="T50" fmla="*/ 170 w 1019"/>
              <a:gd name="T51" fmla="*/ 262 h 352"/>
              <a:gd name="T52" fmla="*/ 108 w 1019"/>
              <a:gd name="T53" fmla="*/ 241 h 352"/>
              <a:gd name="T54" fmla="*/ 0 w 1019"/>
              <a:gd name="T55" fmla="*/ 203 h 352"/>
              <a:gd name="T56" fmla="*/ 31 w 1019"/>
              <a:gd name="T57" fmla="*/ 142 h 35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19"/>
              <a:gd name="T88" fmla="*/ 0 h 352"/>
              <a:gd name="T89" fmla="*/ 1019 w 1019"/>
              <a:gd name="T90" fmla="*/ 352 h 35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19" h="352">
                <a:moveTo>
                  <a:pt x="31" y="142"/>
                </a:moveTo>
                <a:lnTo>
                  <a:pt x="77" y="174"/>
                </a:lnTo>
                <a:lnTo>
                  <a:pt x="135" y="183"/>
                </a:lnTo>
                <a:lnTo>
                  <a:pt x="147" y="148"/>
                </a:lnTo>
                <a:lnTo>
                  <a:pt x="193" y="174"/>
                </a:lnTo>
                <a:lnTo>
                  <a:pt x="240" y="163"/>
                </a:lnTo>
                <a:lnTo>
                  <a:pt x="368" y="151"/>
                </a:lnTo>
                <a:lnTo>
                  <a:pt x="473" y="174"/>
                </a:lnTo>
                <a:lnTo>
                  <a:pt x="469" y="96"/>
                </a:lnTo>
                <a:lnTo>
                  <a:pt x="539" y="46"/>
                </a:lnTo>
                <a:lnTo>
                  <a:pt x="651" y="52"/>
                </a:lnTo>
                <a:lnTo>
                  <a:pt x="779" y="0"/>
                </a:lnTo>
                <a:lnTo>
                  <a:pt x="1012" y="43"/>
                </a:lnTo>
                <a:lnTo>
                  <a:pt x="1019" y="131"/>
                </a:lnTo>
                <a:lnTo>
                  <a:pt x="957" y="177"/>
                </a:lnTo>
                <a:lnTo>
                  <a:pt x="992" y="209"/>
                </a:lnTo>
                <a:lnTo>
                  <a:pt x="942" y="230"/>
                </a:lnTo>
                <a:lnTo>
                  <a:pt x="934" y="285"/>
                </a:lnTo>
                <a:lnTo>
                  <a:pt x="899" y="352"/>
                </a:lnTo>
                <a:lnTo>
                  <a:pt x="763" y="311"/>
                </a:lnTo>
                <a:lnTo>
                  <a:pt x="694" y="352"/>
                </a:lnTo>
                <a:lnTo>
                  <a:pt x="554" y="326"/>
                </a:lnTo>
                <a:lnTo>
                  <a:pt x="360" y="273"/>
                </a:lnTo>
                <a:lnTo>
                  <a:pt x="360" y="247"/>
                </a:lnTo>
                <a:lnTo>
                  <a:pt x="248" y="235"/>
                </a:lnTo>
                <a:lnTo>
                  <a:pt x="170" y="262"/>
                </a:lnTo>
                <a:lnTo>
                  <a:pt x="108" y="241"/>
                </a:lnTo>
                <a:lnTo>
                  <a:pt x="0" y="203"/>
                </a:lnTo>
                <a:lnTo>
                  <a:pt x="31" y="142"/>
                </a:lnTo>
                <a:close/>
              </a:path>
            </a:pathLst>
          </a:custGeom>
          <a:solidFill>
            <a:srgbClr val="80C2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88422" name="Freeform 6">
            <a:extLst>
              <a:ext uri="{FF2B5EF4-FFF2-40B4-BE49-F238E27FC236}">
                <a16:creationId xmlns:a16="http://schemas.microsoft.com/office/drawing/2014/main" id="{B8C74D9C-7D29-4DB1-BE1E-32C59BF19C78}"/>
              </a:ext>
            </a:extLst>
          </p:cNvPr>
          <p:cNvSpPr>
            <a:spLocks/>
          </p:cNvSpPr>
          <p:nvPr/>
        </p:nvSpPr>
        <p:spPr bwMode="auto">
          <a:xfrm>
            <a:off x="2106613" y="4187825"/>
            <a:ext cx="1803400" cy="1165225"/>
          </a:xfrm>
          <a:custGeom>
            <a:avLst/>
            <a:gdLst>
              <a:gd name="T0" fmla="*/ 1800 w 1823"/>
              <a:gd name="T1" fmla="*/ 515 h 1178"/>
              <a:gd name="T2" fmla="*/ 1458 w 1823"/>
              <a:gd name="T3" fmla="*/ 413 h 1178"/>
              <a:gd name="T4" fmla="*/ 1214 w 1823"/>
              <a:gd name="T5" fmla="*/ 317 h 1178"/>
              <a:gd name="T6" fmla="*/ 1148 w 1823"/>
              <a:gd name="T7" fmla="*/ 253 h 1178"/>
              <a:gd name="T8" fmla="*/ 671 w 1823"/>
              <a:gd name="T9" fmla="*/ 125 h 1178"/>
              <a:gd name="T10" fmla="*/ 609 w 1823"/>
              <a:gd name="T11" fmla="*/ 64 h 1178"/>
              <a:gd name="T12" fmla="*/ 535 w 1823"/>
              <a:gd name="T13" fmla="*/ 78 h 1178"/>
              <a:gd name="T14" fmla="*/ 407 w 1823"/>
              <a:gd name="T15" fmla="*/ 55 h 1178"/>
              <a:gd name="T16" fmla="*/ 334 w 1823"/>
              <a:gd name="T17" fmla="*/ 0 h 1178"/>
              <a:gd name="T18" fmla="*/ 264 w 1823"/>
              <a:gd name="T19" fmla="*/ 38 h 1178"/>
              <a:gd name="T20" fmla="*/ 136 w 1823"/>
              <a:gd name="T21" fmla="*/ 29 h 1178"/>
              <a:gd name="T22" fmla="*/ 97 w 1823"/>
              <a:gd name="T23" fmla="*/ 67 h 1178"/>
              <a:gd name="T24" fmla="*/ 113 w 1823"/>
              <a:gd name="T25" fmla="*/ 215 h 1178"/>
              <a:gd name="T26" fmla="*/ 198 w 1823"/>
              <a:gd name="T27" fmla="*/ 198 h 1178"/>
              <a:gd name="T28" fmla="*/ 202 w 1823"/>
              <a:gd name="T29" fmla="*/ 259 h 1178"/>
              <a:gd name="T30" fmla="*/ 311 w 1823"/>
              <a:gd name="T31" fmla="*/ 273 h 1178"/>
              <a:gd name="T32" fmla="*/ 400 w 1823"/>
              <a:gd name="T33" fmla="*/ 279 h 1178"/>
              <a:gd name="T34" fmla="*/ 415 w 1823"/>
              <a:gd name="T35" fmla="*/ 361 h 1178"/>
              <a:gd name="T36" fmla="*/ 283 w 1823"/>
              <a:gd name="T37" fmla="*/ 422 h 1178"/>
              <a:gd name="T38" fmla="*/ 198 w 1823"/>
              <a:gd name="T39" fmla="*/ 582 h 1178"/>
              <a:gd name="T40" fmla="*/ 124 w 1823"/>
              <a:gd name="T41" fmla="*/ 582 h 1178"/>
              <a:gd name="T42" fmla="*/ 167 w 1823"/>
              <a:gd name="T43" fmla="*/ 675 h 1178"/>
              <a:gd name="T44" fmla="*/ 93 w 1823"/>
              <a:gd name="T45" fmla="*/ 747 h 1178"/>
              <a:gd name="T46" fmla="*/ 105 w 1823"/>
              <a:gd name="T47" fmla="*/ 797 h 1178"/>
              <a:gd name="T48" fmla="*/ 0 w 1823"/>
              <a:gd name="T49" fmla="*/ 858 h 1178"/>
              <a:gd name="T50" fmla="*/ 0 w 1823"/>
              <a:gd name="T51" fmla="*/ 913 h 1178"/>
              <a:gd name="T52" fmla="*/ 105 w 1823"/>
              <a:gd name="T53" fmla="*/ 971 h 1178"/>
              <a:gd name="T54" fmla="*/ 140 w 1823"/>
              <a:gd name="T55" fmla="*/ 1134 h 1178"/>
              <a:gd name="T56" fmla="*/ 202 w 1823"/>
              <a:gd name="T57" fmla="*/ 1155 h 1178"/>
              <a:gd name="T58" fmla="*/ 307 w 1823"/>
              <a:gd name="T59" fmla="*/ 1105 h 1178"/>
              <a:gd name="T60" fmla="*/ 559 w 1823"/>
              <a:gd name="T61" fmla="*/ 1129 h 1178"/>
              <a:gd name="T62" fmla="*/ 698 w 1823"/>
              <a:gd name="T63" fmla="*/ 1178 h 1178"/>
              <a:gd name="T64" fmla="*/ 811 w 1823"/>
              <a:gd name="T65" fmla="*/ 1163 h 1178"/>
              <a:gd name="T66" fmla="*/ 908 w 1823"/>
              <a:gd name="T67" fmla="*/ 1094 h 1178"/>
              <a:gd name="T68" fmla="*/ 1051 w 1823"/>
              <a:gd name="T69" fmla="*/ 1108 h 1178"/>
              <a:gd name="T70" fmla="*/ 1051 w 1823"/>
              <a:gd name="T71" fmla="*/ 1038 h 1178"/>
              <a:gd name="T72" fmla="*/ 1222 w 1823"/>
              <a:gd name="T73" fmla="*/ 971 h 1178"/>
              <a:gd name="T74" fmla="*/ 1187 w 1823"/>
              <a:gd name="T75" fmla="*/ 843 h 1178"/>
              <a:gd name="T76" fmla="*/ 1458 w 1823"/>
              <a:gd name="T77" fmla="*/ 675 h 1178"/>
              <a:gd name="T78" fmla="*/ 1672 w 1823"/>
              <a:gd name="T79" fmla="*/ 654 h 1178"/>
              <a:gd name="T80" fmla="*/ 1815 w 1823"/>
              <a:gd name="T81" fmla="*/ 596 h 1178"/>
              <a:gd name="T82" fmla="*/ 1823 w 1823"/>
              <a:gd name="T83" fmla="*/ 532 h 1178"/>
              <a:gd name="T84" fmla="*/ 1800 w 1823"/>
              <a:gd name="T85" fmla="*/ 515 h 117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823"/>
              <a:gd name="T130" fmla="*/ 0 h 1178"/>
              <a:gd name="T131" fmla="*/ 1823 w 1823"/>
              <a:gd name="T132" fmla="*/ 1178 h 117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823" h="1178">
                <a:moveTo>
                  <a:pt x="1800" y="515"/>
                </a:moveTo>
                <a:lnTo>
                  <a:pt x="1458" y="413"/>
                </a:lnTo>
                <a:lnTo>
                  <a:pt x="1214" y="317"/>
                </a:lnTo>
                <a:lnTo>
                  <a:pt x="1148" y="253"/>
                </a:lnTo>
                <a:lnTo>
                  <a:pt x="671" y="125"/>
                </a:lnTo>
                <a:lnTo>
                  <a:pt x="609" y="64"/>
                </a:lnTo>
                <a:lnTo>
                  <a:pt x="535" y="78"/>
                </a:lnTo>
                <a:lnTo>
                  <a:pt x="407" y="55"/>
                </a:lnTo>
                <a:lnTo>
                  <a:pt x="334" y="0"/>
                </a:lnTo>
                <a:lnTo>
                  <a:pt x="264" y="38"/>
                </a:lnTo>
                <a:lnTo>
                  <a:pt x="136" y="29"/>
                </a:lnTo>
                <a:lnTo>
                  <a:pt x="97" y="67"/>
                </a:lnTo>
                <a:lnTo>
                  <a:pt x="113" y="215"/>
                </a:lnTo>
                <a:lnTo>
                  <a:pt x="198" y="198"/>
                </a:lnTo>
                <a:lnTo>
                  <a:pt x="202" y="259"/>
                </a:lnTo>
                <a:lnTo>
                  <a:pt x="311" y="273"/>
                </a:lnTo>
                <a:lnTo>
                  <a:pt x="400" y="279"/>
                </a:lnTo>
                <a:lnTo>
                  <a:pt x="415" y="361"/>
                </a:lnTo>
                <a:lnTo>
                  <a:pt x="283" y="422"/>
                </a:lnTo>
                <a:lnTo>
                  <a:pt x="198" y="582"/>
                </a:lnTo>
                <a:lnTo>
                  <a:pt x="124" y="582"/>
                </a:lnTo>
                <a:lnTo>
                  <a:pt x="167" y="675"/>
                </a:lnTo>
                <a:lnTo>
                  <a:pt x="93" y="747"/>
                </a:lnTo>
                <a:lnTo>
                  <a:pt x="105" y="797"/>
                </a:lnTo>
                <a:lnTo>
                  <a:pt x="0" y="858"/>
                </a:lnTo>
                <a:lnTo>
                  <a:pt x="0" y="913"/>
                </a:lnTo>
                <a:lnTo>
                  <a:pt x="105" y="971"/>
                </a:lnTo>
                <a:lnTo>
                  <a:pt x="140" y="1134"/>
                </a:lnTo>
                <a:lnTo>
                  <a:pt x="202" y="1155"/>
                </a:lnTo>
                <a:lnTo>
                  <a:pt x="307" y="1105"/>
                </a:lnTo>
                <a:lnTo>
                  <a:pt x="559" y="1129"/>
                </a:lnTo>
                <a:lnTo>
                  <a:pt x="698" y="1178"/>
                </a:lnTo>
                <a:lnTo>
                  <a:pt x="811" y="1163"/>
                </a:lnTo>
                <a:lnTo>
                  <a:pt x="908" y="1094"/>
                </a:lnTo>
                <a:lnTo>
                  <a:pt x="1051" y="1108"/>
                </a:lnTo>
                <a:lnTo>
                  <a:pt x="1051" y="1038"/>
                </a:lnTo>
                <a:lnTo>
                  <a:pt x="1222" y="971"/>
                </a:lnTo>
                <a:lnTo>
                  <a:pt x="1187" y="843"/>
                </a:lnTo>
                <a:lnTo>
                  <a:pt x="1458" y="675"/>
                </a:lnTo>
                <a:lnTo>
                  <a:pt x="1672" y="654"/>
                </a:lnTo>
                <a:lnTo>
                  <a:pt x="1815" y="596"/>
                </a:lnTo>
                <a:lnTo>
                  <a:pt x="1823" y="532"/>
                </a:lnTo>
                <a:lnTo>
                  <a:pt x="1800" y="515"/>
                </a:lnTo>
                <a:close/>
              </a:path>
            </a:pathLst>
          </a:custGeom>
          <a:solidFill>
            <a:srgbClr val="80C2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88423" name="Freeform 7">
            <a:extLst>
              <a:ext uri="{FF2B5EF4-FFF2-40B4-BE49-F238E27FC236}">
                <a16:creationId xmlns:a16="http://schemas.microsoft.com/office/drawing/2014/main" id="{A1EC8FA1-DB76-40B8-96F5-6777D2862D7C}"/>
              </a:ext>
            </a:extLst>
          </p:cNvPr>
          <p:cNvSpPr>
            <a:spLocks/>
          </p:cNvSpPr>
          <p:nvPr/>
        </p:nvSpPr>
        <p:spPr bwMode="auto">
          <a:xfrm>
            <a:off x="3135313" y="3468688"/>
            <a:ext cx="1685925" cy="1223962"/>
          </a:xfrm>
          <a:custGeom>
            <a:avLst/>
            <a:gdLst>
              <a:gd name="T0" fmla="*/ 105 w 1703"/>
              <a:gd name="T1" fmla="*/ 978 h 1237"/>
              <a:gd name="T2" fmla="*/ 171 w 1703"/>
              <a:gd name="T3" fmla="*/ 1042 h 1237"/>
              <a:gd name="T4" fmla="*/ 415 w 1703"/>
              <a:gd name="T5" fmla="*/ 1138 h 1237"/>
              <a:gd name="T6" fmla="*/ 757 w 1703"/>
              <a:gd name="T7" fmla="*/ 1237 h 1237"/>
              <a:gd name="T8" fmla="*/ 791 w 1703"/>
              <a:gd name="T9" fmla="*/ 1158 h 1237"/>
              <a:gd name="T10" fmla="*/ 966 w 1703"/>
              <a:gd name="T11" fmla="*/ 1094 h 1237"/>
              <a:gd name="T12" fmla="*/ 1125 w 1703"/>
              <a:gd name="T13" fmla="*/ 1167 h 1237"/>
              <a:gd name="T14" fmla="*/ 1265 w 1703"/>
              <a:gd name="T15" fmla="*/ 1216 h 1237"/>
              <a:gd name="T16" fmla="*/ 1447 w 1703"/>
              <a:gd name="T17" fmla="*/ 1135 h 1237"/>
              <a:gd name="T18" fmla="*/ 1466 w 1703"/>
              <a:gd name="T19" fmla="*/ 1056 h 1237"/>
              <a:gd name="T20" fmla="*/ 1385 w 1703"/>
              <a:gd name="T21" fmla="*/ 1036 h 1237"/>
              <a:gd name="T22" fmla="*/ 1385 w 1703"/>
              <a:gd name="T23" fmla="*/ 914 h 1237"/>
              <a:gd name="T24" fmla="*/ 1431 w 1703"/>
              <a:gd name="T25" fmla="*/ 893 h 1237"/>
              <a:gd name="T26" fmla="*/ 1431 w 1703"/>
              <a:gd name="T27" fmla="*/ 827 h 1237"/>
              <a:gd name="T28" fmla="*/ 1412 w 1703"/>
              <a:gd name="T29" fmla="*/ 719 h 1237"/>
              <a:gd name="T30" fmla="*/ 1311 w 1703"/>
              <a:gd name="T31" fmla="*/ 739 h 1237"/>
              <a:gd name="T32" fmla="*/ 1404 w 1703"/>
              <a:gd name="T33" fmla="*/ 635 h 1237"/>
              <a:gd name="T34" fmla="*/ 1575 w 1703"/>
              <a:gd name="T35" fmla="*/ 594 h 1237"/>
              <a:gd name="T36" fmla="*/ 1625 w 1703"/>
              <a:gd name="T37" fmla="*/ 454 h 1237"/>
              <a:gd name="T38" fmla="*/ 1703 w 1703"/>
              <a:gd name="T39" fmla="*/ 402 h 1237"/>
              <a:gd name="T40" fmla="*/ 1466 w 1703"/>
              <a:gd name="T41" fmla="*/ 329 h 1237"/>
              <a:gd name="T42" fmla="*/ 1369 w 1703"/>
              <a:gd name="T43" fmla="*/ 285 h 1237"/>
              <a:gd name="T44" fmla="*/ 1303 w 1703"/>
              <a:gd name="T45" fmla="*/ 233 h 1237"/>
              <a:gd name="T46" fmla="*/ 1276 w 1703"/>
              <a:gd name="T47" fmla="*/ 184 h 1237"/>
              <a:gd name="T48" fmla="*/ 1206 w 1703"/>
              <a:gd name="T49" fmla="*/ 192 h 1237"/>
              <a:gd name="T50" fmla="*/ 1199 w 1703"/>
              <a:gd name="T51" fmla="*/ 131 h 1237"/>
              <a:gd name="T52" fmla="*/ 1032 w 1703"/>
              <a:gd name="T53" fmla="*/ 64 h 1237"/>
              <a:gd name="T54" fmla="*/ 1044 w 1703"/>
              <a:gd name="T55" fmla="*/ 6 h 1237"/>
              <a:gd name="T56" fmla="*/ 931 w 1703"/>
              <a:gd name="T57" fmla="*/ 0 h 1237"/>
              <a:gd name="T58" fmla="*/ 892 w 1703"/>
              <a:gd name="T59" fmla="*/ 105 h 1237"/>
              <a:gd name="T60" fmla="*/ 695 w 1703"/>
              <a:gd name="T61" fmla="*/ 131 h 1237"/>
              <a:gd name="T62" fmla="*/ 671 w 1703"/>
              <a:gd name="T63" fmla="*/ 172 h 1237"/>
              <a:gd name="T64" fmla="*/ 543 w 1703"/>
              <a:gd name="T65" fmla="*/ 172 h 1237"/>
              <a:gd name="T66" fmla="*/ 524 w 1703"/>
              <a:gd name="T67" fmla="*/ 91 h 1237"/>
              <a:gd name="T68" fmla="*/ 454 w 1703"/>
              <a:gd name="T69" fmla="*/ 85 h 1237"/>
              <a:gd name="T70" fmla="*/ 439 w 1703"/>
              <a:gd name="T71" fmla="*/ 253 h 1237"/>
              <a:gd name="T72" fmla="*/ 260 w 1703"/>
              <a:gd name="T73" fmla="*/ 227 h 1237"/>
              <a:gd name="T74" fmla="*/ 260 w 1703"/>
              <a:gd name="T75" fmla="*/ 192 h 1237"/>
              <a:gd name="T76" fmla="*/ 51 w 1703"/>
              <a:gd name="T77" fmla="*/ 172 h 1237"/>
              <a:gd name="T78" fmla="*/ 8 w 1703"/>
              <a:gd name="T79" fmla="*/ 201 h 1237"/>
              <a:gd name="T80" fmla="*/ 0 w 1703"/>
              <a:gd name="T81" fmla="*/ 271 h 1237"/>
              <a:gd name="T82" fmla="*/ 105 w 1703"/>
              <a:gd name="T83" fmla="*/ 317 h 1237"/>
              <a:gd name="T84" fmla="*/ 148 w 1703"/>
              <a:gd name="T85" fmla="*/ 355 h 1237"/>
              <a:gd name="T86" fmla="*/ 210 w 1703"/>
              <a:gd name="T87" fmla="*/ 381 h 1237"/>
              <a:gd name="T88" fmla="*/ 256 w 1703"/>
              <a:gd name="T89" fmla="*/ 530 h 1237"/>
              <a:gd name="T90" fmla="*/ 346 w 1703"/>
              <a:gd name="T91" fmla="*/ 603 h 1237"/>
              <a:gd name="T92" fmla="*/ 183 w 1703"/>
              <a:gd name="T93" fmla="*/ 952 h 1237"/>
              <a:gd name="T94" fmla="*/ 105 w 1703"/>
              <a:gd name="T95" fmla="*/ 978 h 123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03"/>
              <a:gd name="T145" fmla="*/ 0 h 1237"/>
              <a:gd name="T146" fmla="*/ 1703 w 1703"/>
              <a:gd name="T147" fmla="*/ 1237 h 123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03" h="1237">
                <a:moveTo>
                  <a:pt x="105" y="978"/>
                </a:moveTo>
                <a:lnTo>
                  <a:pt x="171" y="1042"/>
                </a:lnTo>
                <a:lnTo>
                  <a:pt x="415" y="1138"/>
                </a:lnTo>
                <a:lnTo>
                  <a:pt x="757" y="1237"/>
                </a:lnTo>
                <a:lnTo>
                  <a:pt x="791" y="1158"/>
                </a:lnTo>
                <a:lnTo>
                  <a:pt x="966" y="1094"/>
                </a:lnTo>
                <a:lnTo>
                  <a:pt x="1125" y="1167"/>
                </a:lnTo>
                <a:lnTo>
                  <a:pt x="1265" y="1216"/>
                </a:lnTo>
                <a:lnTo>
                  <a:pt x="1447" y="1135"/>
                </a:lnTo>
                <a:lnTo>
                  <a:pt x="1466" y="1056"/>
                </a:lnTo>
                <a:lnTo>
                  <a:pt x="1385" y="1036"/>
                </a:lnTo>
                <a:lnTo>
                  <a:pt x="1385" y="914"/>
                </a:lnTo>
                <a:lnTo>
                  <a:pt x="1431" y="893"/>
                </a:lnTo>
                <a:lnTo>
                  <a:pt x="1431" y="827"/>
                </a:lnTo>
                <a:lnTo>
                  <a:pt x="1412" y="719"/>
                </a:lnTo>
                <a:lnTo>
                  <a:pt x="1311" y="739"/>
                </a:lnTo>
                <a:lnTo>
                  <a:pt x="1404" y="635"/>
                </a:lnTo>
                <a:lnTo>
                  <a:pt x="1575" y="594"/>
                </a:lnTo>
                <a:lnTo>
                  <a:pt x="1625" y="454"/>
                </a:lnTo>
                <a:lnTo>
                  <a:pt x="1703" y="402"/>
                </a:lnTo>
                <a:lnTo>
                  <a:pt x="1466" y="329"/>
                </a:lnTo>
                <a:lnTo>
                  <a:pt x="1369" y="285"/>
                </a:lnTo>
                <a:lnTo>
                  <a:pt x="1303" y="233"/>
                </a:lnTo>
                <a:lnTo>
                  <a:pt x="1276" y="184"/>
                </a:lnTo>
                <a:lnTo>
                  <a:pt x="1206" y="192"/>
                </a:lnTo>
                <a:lnTo>
                  <a:pt x="1199" y="131"/>
                </a:lnTo>
                <a:lnTo>
                  <a:pt x="1032" y="64"/>
                </a:lnTo>
                <a:lnTo>
                  <a:pt x="1044" y="6"/>
                </a:lnTo>
                <a:lnTo>
                  <a:pt x="931" y="0"/>
                </a:lnTo>
                <a:lnTo>
                  <a:pt x="892" y="105"/>
                </a:lnTo>
                <a:lnTo>
                  <a:pt x="695" y="131"/>
                </a:lnTo>
                <a:lnTo>
                  <a:pt x="671" y="172"/>
                </a:lnTo>
                <a:lnTo>
                  <a:pt x="543" y="172"/>
                </a:lnTo>
                <a:lnTo>
                  <a:pt x="524" y="91"/>
                </a:lnTo>
                <a:lnTo>
                  <a:pt x="454" y="85"/>
                </a:lnTo>
                <a:lnTo>
                  <a:pt x="439" y="253"/>
                </a:lnTo>
                <a:lnTo>
                  <a:pt x="260" y="227"/>
                </a:lnTo>
                <a:lnTo>
                  <a:pt x="260" y="192"/>
                </a:lnTo>
                <a:lnTo>
                  <a:pt x="51" y="172"/>
                </a:lnTo>
                <a:lnTo>
                  <a:pt x="8" y="201"/>
                </a:lnTo>
                <a:lnTo>
                  <a:pt x="0" y="271"/>
                </a:lnTo>
                <a:lnTo>
                  <a:pt x="105" y="317"/>
                </a:lnTo>
                <a:lnTo>
                  <a:pt x="148" y="355"/>
                </a:lnTo>
                <a:lnTo>
                  <a:pt x="210" y="381"/>
                </a:lnTo>
                <a:lnTo>
                  <a:pt x="256" y="530"/>
                </a:lnTo>
                <a:lnTo>
                  <a:pt x="346" y="603"/>
                </a:lnTo>
                <a:lnTo>
                  <a:pt x="183" y="952"/>
                </a:lnTo>
                <a:lnTo>
                  <a:pt x="105" y="978"/>
                </a:lnTo>
                <a:close/>
              </a:path>
            </a:pathLst>
          </a:custGeom>
          <a:solidFill>
            <a:srgbClr val="00FF8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88424" name="Freeform 8">
            <a:extLst>
              <a:ext uri="{FF2B5EF4-FFF2-40B4-BE49-F238E27FC236}">
                <a16:creationId xmlns:a16="http://schemas.microsoft.com/office/drawing/2014/main" id="{EDFC28D7-FACB-4682-B925-8F7A3D9CAB57}"/>
              </a:ext>
            </a:extLst>
          </p:cNvPr>
          <p:cNvSpPr>
            <a:spLocks/>
          </p:cNvSpPr>
          <p:nvPr/>
        </p:nvSpPr>
        <p:spPr bwMode="auto">
          <a:xfrm>
            <a:off x="4506913" y="4170363"/>
            <a:ext cx="1647825" cy="1341437"/>
          </a:xfrm>
          <a:custGeom>
            <a:avLst/>
            <a:gdLst>
              <a:gd name="T0" fmla="*/ 201 w 1667"/>
              <a:gd name="T1" fmla="*/ 128 h 1356"/>
              <a:gd name="T2" fmla="*/ 341 w 1667"/>
              <a:gd name="T3" fmla="*/ 137 h 1356"/>
              <a:gd name="T4" fmla="*/ 426 w 1667"/>
              <a:gd name="T5" fmla="*/ 85 h 1356"/>
              <a:gd name="T6" fmla="*/ 504 w 1667"/>
              <a:gd name="T7" fmla="*/ 27 h 1356"/>
              <a:gd name="T8" fmla="*/ 624 w 1667"/>
              <a:gd name="T9" fmla="*/ 27 h 1356"/>
              <a:gd name="T10" fmla="*/ 810 w 1667"/>
              <a:gd name="T11" fmla="*/ 9 h 1356"/>
              <a:gd name="T12" fmla="*/ 1004 w 1667"/>
              <a:gd name="T13" fmla="*/ 91 h 1356"/>
              <a:gd name="T14" fmla="*/ 799 w 1667"/>
              <a:gd name="T15" fmla="*/ 248 h 1356"/>
              <a:gd name="T16" fmla="*/ 775 w 1667"/>
              <a:gd name="T17" fmla="*/ 344 h 1356"/>
              <a:gd name="T18" fmla="*/ 989 w 1667"/>
              <a:gd name="T19" fmla="*/ 550 h 1356"/>
              <a:gd name="T20" fmla="*/ 1159 w 1667"/>
              <a:gd name="T21" fmla="*/ 768 h 1356"/>
              <a:gd name="T22" fmla="*/ 1279 w 1667"/>
              <a:gd name="T23" fmla="*/ 841 h 1356"/>
              <a:gd name="T24" fmla="*/ 1504 w 1667"/>
              <a:gd name="T25" fmla="*/ 934 h 1356"/>
              <a:gd name="T26" fmla="*/ 1667 w 1667"/>
              <a:gd name="T27" fmla="*/ 1013 h 1356"/>
              <a:gd name="T28" fmla="*/ 1570 w 1667"/>
              <a:gd name="T29" fmla="*/ 1021 h 1356"/>
              <a:gd name="T30" fmla="*/ 1446 w 1667"/>
              <a:gd name="T31" fmla="*/ 989 h 1356"/>
              <a:gd name="T32" fmla="*/ 1384 w 1667"/>
              <a:gd name="T33" fmla="*/ 1094 h 1356"/>
              <a:gd name="T34" fmla="*/ 1458 w 1667"/>
              <a:gd name="T35" fmla="*/ 1208 h 1356"/>
              <a:gd name="T36" fmla="*/ 1365 w 1667"/>
              <a:gd name="T37" fmla="*/ 1292 h 1356"/>
              <a:gd name="T38" fmla="*/ 1237 w 1667"/>
              <a:gd name="T39" fmla="*/ 1350 h 1356"/>
              <a:gd name="T40" fmla="*/ 1252 w 1667"/>
              <a:gd name="T41" fmla="*/ 1234 h 1356"/>
              <a:gd name="T42" fmla="*/ 1245 w 1667"/>
              <a:gd name="T43" fmla="*/ 1059 h 1356"/>
              <a:gd name="T44" fmla="*/ 1132 w 1667"/>
              <a:gd name="T45" fmla="*/ 1013 h 1356"/>
              <a:gd name="T46" fmla="*/ 1054 w 1667"/>
              <a:gd name="T47" fmla="*/ 969 h 1356"/>
              <a:gd name="T48" fmla="*/ 868 w 1667"/>
              <a:gd name="T49" fmla="*/ 864 h 1356"/>
              <a:gd name="T50" fmla="*/ 659 w 1667"/>
              <a:gd name="T51" fmla="*/ 678 h 1356"/>
              <a:gd name="T52" fmla="*/ 566 w 1667"/>
              <a:gd name="T53" fmla="*/ 614 h 1356"/>
              <a:gd name="T54" fmla="*/ 488 w 1667"/>
              <a:gd name="T55" fmla="*/ 483 h 1356"/>
              <a:gd name="T56" fmla="*/ 256 w 1667"/>
              <a:gd name="T57" fmla="*/ 355 h 1356"/>
              <a:gd name="T58" fmla="*/ 66 w 1667"/>
              <a:gd name="T59" fmla="*/ 431 h 1356"/>
              <a:gd name="T60" fmla="*/ 0 w 1667"/>
              <a:gd name="T61" fmla="*/ 332 h 1356"/>
              <a:gd name="T62" fmla="*/ 50 w 1667"/>
              <a:gd name="T63" fmla="*/ 189 h 135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667"/>
              <a:gd name="T97" fmla="*/ 0 h 1356"/>
              <a:gd name="T98" fmla="*/ 1667 w 1667"/>
              <a:gd name="T99" fmla="*/ 1356 h 135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667" h="1356">
                <a:moveTo>
                  <a:pt x="50" y="123"/>
                </a:moveTo>
                <a:lnTo>
                  <a:pt x="201" y="128"/>
                </a:lnTo>
                <a:lnTo>
                  <a:pt x="271" y="47"/>
                </a:lnTo>
                <a:lnTo>
                  <a:pt x="341" y="137"/>
                </a:lnTo>
                <a:lnTo>
                  <a:pt x="403" y="59"/>
                </a:lnTo>
                <a:lnTo>
                  <a:pt x="426" y="85"/>
                </a:lnTo>
                <a:lnTo>
                  <a:pt x="496" y="85"/>
                </a:lnTo>
                <a:lnTo>
                  <a:pt x="504" y="27"/>
                </a:lnTo>
                <a:lnTo>
                  <a:pt x="558" y="6"/>
                </a:lnTo>
                <a:lnTo>
                  <a:pt x="624" y="27"/>
                </a:lnTo>
                <a:lnTo>
                  <a:pt x="702" y="0"/>
                </a:lnTo>
                <a:lnTo>
                  <a:pt x="810" y="9"/>
                </a:lnTo>
                <a:lnTo>
                  <a:pt x="810" y="38"/>
                </a:lnTo>
                <a:lnTo>
                  <a:pt x="1004" y="91"/>
                </a:lnTo>
                <a:lnTo>
                  <a:pt x="981" y="201"/>
                </a:lnTo>
                <a:lnTo>
                  <a:pt x="799" y="248"/>
                </a:lnTo>
                <a:lnTo>
                  <a:pt x="841" y="315"/>
                </a:lnTo>
                <a:lnTo>
                  <a:pt x="775" y="344"/>
                </a:lnTo>
                <a:lnTo>
                  <a:pt x="783" y="387"/>
                </a:lnTo>
                <a:lnTo>
                  <a:pt x="989" y="550"/>
                </a:lnTo>
                <a:lnTo>
                  <a:pt x="1016" y="649"/>
                </a:lnTo>
                <a:lnTo>
                  <a:pt x="1159" y="768"/>
                </a:lnTo>
                <a:lnTo>
                  <a:pt x="1314" y="768"/>
                </a:lnTo>
                <a:lnTo>
                  <a:pt x="1279" y="841"/>
                </a:lnTo>
                <a:lnTo>
                  <a:pt x="1493" y="893"/>
                </a:lnTo>
                <a:lnTo>
                  <a:pt x="1504" y="934"/>
                </a:lnTo>
                <a:lnTo>
                  <a:pt x="1547" y="937"/>
                </a:lnTo>
                <a:lnTo>
                  <a:pt x="1667" y="1013"/>
                </a:lnTo>
                <a:lnTo>
                  <a:pt x="1656" y="1109"/>
                </a:lnTo>
                <a:lnTo>
                  <a:pt x="1570" y="1021"/>
                </a:lnTo>
                <a:lnTo>
                  <a:pt x="1469" y="1013"/>
                </a:lnTo>
                <a:lnTo>
                  <a:pt x="1446" y="989"/>
                </a:lnTo>
                <a:lnTo>
                  <a:pt x="1384" y="1027"/>
                </a:lnTo>
                <a:lnTo>
                  <a:pt x="1384" y="1094"/>
                </a:lnTo>
                <a:lnTo>
                  <a:pt x="1458" y="1138"/>
                </a:lnTo>
                <a:lnTo>
                  <a:pt x="1458" y="1208"/>
                </a:lnTo>
                <a:lnTo>
                  <a:pt x="1376" y="1222"/>
                </a:lnTo>
                <a:lnTo>
                  <a:pt x="1365" y="1292"/>
                </a:lnTo>
                <a:lnTo>
                  <a:pt x="1279" y="1356"/>
                </a:lnTo>
                <a:lnTo>
                  <a:pt x="1237" y="1350"/>
                </a:lnTo>
                <a:lnTo>
                  <a:pt x="1225" y="1309"/>
                </a:lnTo>
                <a:lnTo>
                  <a:pt x="1252" y="1234"/>
                </a:lnTo>
                <a:lnTo>
                  <a:pt x="1299" y="1222"/>
                </a:lnTo>
                <a:lnTo>
                  <a:pt x="1245" y="1059"/>
                </a:lnTo>
                <a:lnTo>
                  <a:pt x="1171" y="1048"/>
                </a:lnTo>
                <a:lnTo>
                  <a:pt x="1132" y="1013"/>
                </a:lnTo>
                <a:lnTo>
                  <a:pt x="1117" y="969"/>
                </a:lnTo>
                <a:lnTo>
                  <a:pt x="1054" y="969"/>
                </a:lnTo>
                <a:lnTo>
                  <a:pt x="911" y="864"/>
                </a:lnTo>
                <a:lnTo>
                  <a:pt x="868" y="864"/>
                </a:lnTo>
                <a:lnTo>
                  <a:pt x="671" y="736"/>
                </a:lnTo>
                <a:lnTo>
                  <a:pt x="659" y="678"/>
                </a:lnTo>
                <a:lnTo>
                  <a:pt x="585" y="664"/>
                </a:lnTo>
                <a:lnTo>
                  <a:pt x="566" y="614"/>
                </a:lnTo>
                <a:lnTo>
                  <a:pt x="504" y="582"/>
                </a:lnTo>
                <a:lnTo>
                  <a:pt x="488" y="483"/>
                </a:lnTo>
                <a:lnTo>
                  <a:pt x="446" y="413"/>
                </a:lnTo>
                <a:lnTo>
                  <a:pt x="256" y="355"/>
                </a:lnTo>
                <a:lnTo>
                  <a:pt x="201" y="402"/>
                </a:lnTo>
                <a:lnTo>
                  <a:pt x="66" y="431"/>
                </a:lnTo>
                <a:lnTo>
                  <a:pt x="85" y="352"/>
                </a:lnTo>
                <a:lnTo>
                  <a:pt x="0" y="332"/>
                </a:lnTo>
                <a:lnTo>
                  <a:pt x="0" y="210"/>
                </a:lnTo>
                <a:lnTo>
                  <a:pt x="50" y="189"/>
                </a:lnTo>
                <a:lnTo>
                  <a:pt x="50" y="123"/>
                </a:lnTo>
                <a:close/>
              </a:path>
            </a:pathLst>
          </a:custGeom>
          <a:solidFill>
            <a:srgbClr val="FF9933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88425" name="Freeform 9">
            <a:extLst>
              <a:ext uri="{FF2B5EF4-FFF2-40B4-BE49-F238E27FC236}">
                <a16:creationId xmlns:a16="http://schemas.microsoft.com/office/drawing/2014/main" id="{896122D9-85BC-4461-8D91-8E0EB042340C}"/>
              </a:ext>
            </a:extLst>
          </p:cNvPr>
          <p:cNvSpPr>
            <a:spLocks/>
          </p:cNvSpPr>
          <p:nvPr/>
        </p:nvSpPr>
        <p:spPr bwMode="auto">
          <a:xfrm>
            <a:off x="3011488" y="2178050"/>
            <a:ext cx="1017587" cy="1214438"/>
          </a:xfrm>
          <a:custGeom>
            <a:avLst/>
            <a:gdLst>
              <a:gd name="T0" fmla="*/ 842 w 1028"/>
              <a:gd name="T1" fmla="*/ 73 h 1227"/>
              <a:gd name="T2" fmla="*/ 691 w 1028"/>
              <a:gd name="T3" fmla="*/ 142 h 1227"/>
              <a:gd name="T4" fmla="*/ 896 w 1028"/>
              <a:gd name="T5" fmla="*/ 235 h 1227"/>
              <a:gd name="T6" fmla="*/ 757 w 1028"/>
              <a:gd name="T7" fmla="*/ 378 h 1227"/>
              <a:gd name="T8" fmla="*/ 737 w 1028"/>
              <a:gd name="T9" fmla="*/ 398 h 1227"/>
              <a:gd name="T10" fmla="*/ 807 w 1028"/>
              <a:gd name="T11" fmla="*/ 640 h 1227"/>
              <a:gd name="T12" fmla="*/ 900 w 1028"/>
              <a:gd name="T13" fmla="*/ 870 h 1227"/>
              <a:gd name="T14" fmla="*/ 877 w 1028"/>
              <a:gd name="T15" fmla="*/ 922 h 1227"/>
              <a:gd name="T16" fmla="*/ 1009 w 1028"/>
              <a:gd name="T17" fmla="*/ 948 h 1227"/>
              <a:gd name="T18" fmla="*/ 985 w 1028"/>
              <a:gd name="T19" fmla="*/ 1065 h 1227"/>
              <a:gd name="T20" fmla="*/ 908 w 1028"/>
              <a:gd name="T21" fmla="*/ 1155 h 1227"/>
              <a:gd name="T22" fmla="*/ 819 w 1028"/>
              <a:gd name="T23" fmla="*/ 1222 h 1227"/>
              <a:gd name="T24" fmla="*/ 582 w 1028"/>
              <a:gd name="T25" fmla="*/ 1190 h 1227"/>
              <a:gd name="T26" fmla="*/ 334 w 1028"/>
              <a:gd name="T27" fmla="*/ 1149 h 1227"/>
              <a:gd name="T28" fmla="*/ 287 w 1028"/>
              <a:gd name="T29" fmla="*/ 1204 h 1227"/>
              <a:gd name="T30" fmla="*/ 175 w 1028"/>
              <a:gd name="T31" fmla="*/ 1155 h 1227"/>
              <a:gd name="T32" fmla="*/ 59 w 1028"/>
              <a:gd name="T33" fmla="*/ 1187 h 1227"/>
              <a:gd name="T34" fmla="*/ 70 w 1028"/>
              <a:gd name="T35" fmla="*/ 1131 h 1227"/>
              <a:gd name="T36" fmla="*/ 198 w 1028"/>
              <a:gd name="T37" fmla="*/ 1047 h 1227"/>
              <a:gd name="T38" fmla="*/ 299 w 1028"/>
              <a:gd name="T39" fmla="*/ 995 h 1227"/>
              <a:gd name="T40" fmla="*/ 252 w 1028"/>
              <a:gd name="T41" fmla="*/ 963 h 1227"/>
              <a:gd name="T42" fmla="*/ 175 w 1028"/>
              <a:gd name="T43" fmla="*/ 907 h 1227"/>
              <a:gd name="T44" fmla="*/ 334 w 1028"/>
              <a:gd name="T45" fmla="*/ 881 h 1227"/>
              <a:gd name="T46" fmla="*/ 307 w 1028"/>
              <a:gd name="T47" fmla="*/ 803 h 1227"/>
              <a:gd name="T48" fmla="*/ 497 w 1028"/>
              <a:gd name="T49" fmla="*/ 742 h 1227"/>
              <a:gd name="T50" fmla="*/ 516 w 1028"/>
              <a:gd name="T51" fmla="*/ 625 h 1227"/>
              <a:gd name="T52" fmla="*/ 505 w 1028"/>
              <a:gd name="T53" fmla="*/ 555 h 1227"/>
              <a:gd name="T54" fmla="*/ 388 w 1028"/>
              <a:gd name="T55" fmla="*/ 491 h 1227"/>
              <a:gd name="T56" fmla="*/ 415 w 1028"/>
              <a:gd name="T57" fmla="*/ 398 h 1227"/>
              <a:gd name="T58" fmla="*/ 450 w 1028"/>
              <a:gd name="T59" fmla="*/ 265 h 1227"/>
              <a:gd name="T60" fmla="*/ 423 w 1028"/>
              <a:gd name="T61" fmla="*/ 195 h 1227"/>
              <a:gd name="T62" fmla="*/ 497 w 1028"/>
              <a:gd name="T63" fmla="*/ 113 h 1227"/>
              <a:gd name="T64" fmla="*/ 679 w 1028"/>
              <a:gd name="T65" fmla="*/ 0 h 1227"/>
              <a:gd name="T66" fmla="*/ 842 w 1028"/>
              <a:gd name="T67" fmla="*/ 35 h 122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28"/>
              <a:gd name="T103" fmla="*/ 0 h 1227"/>
              <a:gd name="T104" fmla="*/ 1028 w 1028"/>
              <a:gd name="T105" fmla="*/ 1227 h 122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28" h="1227">
                <a:moveTo>
                  <a:pt x="842" y="35"/>
                </a:moveTo>
                <a:lnTo>
                  <a:pt x="842" y="73"/>
                </a:lnTo>
                <a:lnTo>
                  <a:pt x="745" y="99"/>
                </a:lnTo>
                <a:lnTo>
                  <a:pt x="691" y="142"/>
                </a:lnTo>
                <a:lnTo>
                  <a:pt x="908" y="203"/>
                </a:lnTo>
                <a:lnTo>
                  <a:pt x="896" y="235"/>
                </a:lnTo>
                <a:lnTo>
                  <a:pt x="768" y="334"/>
                </a:lnTo>
                <a:lnTo>
                  <a:pt x="757" y="378"/>
                </a:lnTo>
                <a:lnTo>
                  <a:pt x="675" y="387"/>
                </a:lnTo>
                <a:lnTo>
                  <a:pt x="737" y="398"/>
                </a:lnTo>
                <a:lnTo>
                  <a:pt x="791" y="486"/>
                </a:lnTo>
                <a:lnTo>
                  <a:pt x="807" y="640"/>
                </a:lnTo>
                <a:lnTo>
                  <a:pt x="888" y="707"/>
                </a:lnTo>
                <a:lnTo>
                  <a:pt x="900" y="870"/>
                </a:lnTo>
                <a:lnTo>
                  <a:pt x="865" y="896"/>
                </a:lnTo>
                <a:lnTo>
                  <a:pt x="877" y="922"/>
                </a:lnTo>
                <a:lnTo>
                  <a:pt x="927" y="902"/>
                </a:lnTo>
                <a:lnTo>
                  <a:pt x="1009" y="948"/>
                </a:lnTo>
                <a:lnTo>
                  <a:pt x="1028" y="1009"/>
                </a:lnTo>
                <a:lnTo>
                  <a:pt x="985" y="1065"/>
                </a:lnTo>
                <a:lnTo>
                  <a:pt x="842" y="1129"/>
                </a:lnTo>
                <a:lnTo>
                  <a:pt x="908" y="1155"/>
                </a:lnTo>
                <a:lnTo>
                  <a:pt x="900" y="1198"/>
                </a:lnTo>
                <a:lnTo>
                  <a:pt x="819" y="1222"/>
                </a:lnTo>
                <a:lnTo>
                  <a:pt x="733" y="1227"/>
                </a:lnTo>
                <a:lnTo>
                  <a:pt x="582" y="1190"/>
                </a:lnTo>
                <a:lnTo>
                  <a:pt x="435" y="1190"/>
                </a:lnTo>
                <a:lnTo>
                  <a:pt x="334" y="1149"/>
                </a:lnTo>
                <a:lnTo>
                  <a:pt x="287" y="1178"/>
                </a:lnTo>
                <a:lnTo>
                  <a:pt x="287" y="1204"/>
                </a:lnTo>
                <a:lnTo>
                  <a:pt x="237" y="1204"/>
                </a:lnTo>
                <a:lnTo>
                  <a:pt x="175" y="1155"/>
                </a:lnTo>
                <a:lnTo>
                  <a:pt x="121" y="1155"/>
                </a:lnTo>
                <a:lnTo>
                  <a:pt x="59" y="1187"/>
                </a:lnTo>
                <a:lnTo>
                  <a:pt x="0" y="1155"/>
                </a:lnTo>
                <a:lnTo>
                  <a:pt x="70" y="1131"/>
                </a:lnTo>
                <a:lnTo>
                  <a:pt x="179" y="1088"/>
                </a:lnTo>
                <a:lnTo>
                  <a:pt x="198" y="1047"/>
                </a:lnTo>
                <a:lnTo>
                  <a:pt x="307" y="1035"/>
                </a:lnTo>
                <a:lnTo>
                  <a:pt x="299" y="995"/>
                </a:lnTo>
                <a:lnTo>
                  <a:pt x="252" y="995"/>
                </a:lnTo>
                <a:lnTo>
                  <a:pt x="252" y="963"/>
                </a:lnTo>
                <a:lnTo>
                  <a:pt x="175" y="963"/>
                </a:lnTo>
                <a:lnTo>
                  <a:pt x="175" y="907"/>
                </a:lnTo>
                <a:lnTo>
                  <a:pt x="210" y="896"/>
                </a:lnTo>
                <a:lnTo>
                  <a:pt x="334" y="881"/>
                </a:lnTo>
                <a:lnTo>
                  <a:pt x="349" y="809"/>
                </a:lnTo>
                <a:lnTo>
                  <a:pt x="307" y="803"/>
                </a:lnTo>
                <a:lnTo>
                  <a:pt x="380" y="745"/>
                </a:lnTo>
                <a:lnTo>
                  <a:pt x="497" y="742"/>
                </a:lnTo>
                <a:lnTo>
                  <a:pt x="567" y="672"/>
                </a:lnTo>
                <a:lnTo>
                  <a:pt x="516" y="625"/>
                </a:lnTo>
                <a:lnTo>
                  <a:pt x="570" y="555"/>
                </a:lnTo>
                <a:lnTo>
                  <a:pt x="505" y="555"/>
                </a:lnTo>
                <a:lnTo>
                  <a:pt x="388" y="526"/>
                </a:lnTo>
                <a:lnTo>
                  <a:pt x="388" y="491"/>
                </a:lnTo>
                <a:lnTo>
                  <a:pt x="458" y="419"/>
                </a:lnTo>
                <a:lnTo>
                  <a:pt x="415" y="398"/>
                </a:lnTo>
                <a:lnTo>
                  <a:pt x="404" y="343"/>
                </a:lnTo>
                <a:lnTo>
                  <a:pt x="450" y="265"/>
                </a:lnTo>
                <a:lnTo>
                  <a:pt x="423" y="270"/>
                </a:lnTo>
                <a:lnTo>
                  <a:pt x="423" y="195"/>
                </a:lnTo>
                <a:lnTo>
                  <a:pt x="473" y="171"/>
                </a:lnTo>
                <a:lnTo>
                  <a:pt x="497" y="113"/>
                </a:lnTo>
                <a:lnTo>
                  <a:pt x="613" y="6"/>
                </a:lnTo>
                <a:lnTo>
                  <a:pt x="679" y="0"/>
                </a:lnTo>
                <a:lnTo>
                  <a:pt x="819" y="23"/>
                </a:lnTo>
                <a:lnTo>
                  <a:pt x="842" y="35"/>
                </a:lnTo>
                <a:close/>
              </a:path>
            </a:pathLst>
          </a:custGeom>
          <a:solidFill>
            <a:srgbClr val="FEC080"/>
          </a:solidFill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88426" name="Freeform 10">
            <a:extLst>
              <a:ext uri="{FF2B5EF4-FFF2-40B4-BE49-F238E27FC236}">
                <a16:creationId xmlns:a16="http://schemas.microsoft.com/office/drawing/2014/main" id="{5FB0AA44-368A-4553-8600-D3F5D15EF52C}"/>
              </a:ext>
            </a:extLst>
          </p:cNvPr>
          <p:cNvSpPr>
            <a:spLocks/>
          </p:cNvSpPr>
          <p:nvPr/>
        </p:nvSpPr>
        <p:spPr bwMode="auto">
          <a:xfrm>
            <a:off x="4587875" y="3019425"/>
            <a:ext cx="1150938" cy="1096963"/>
          </a:xfrm>
          <a:custGeom>
            <a:avLst/>
            <a:gdLst>
              <a:gd name="T0" fmla="*/ 237 w 1163"/>
              <a:gd name="T1" fmla="*/ 858 h 1108"/>
              <a:gd name="T2" fmla="*/ 0 w 1163"/>
              <a:gd name="T3" fmla="*/ 785 h 1108"/>
              <a:gd name="T4" fmla="*/ 39 w 1163"/>
              <a:gd name="T5" fmla="*/ 727 h 1108"/>
              <a:gd name="T6" fmla="*/ 16 w 1163"/>
              <a:gd name="T7" fmla="*/ 648 h 1108"/>
              <a:gd name="T8" fmla="*/ 39 w 1163"/>
              <a:gd name="T9" fmla="*/ 611 h 1108"/>
              <a:gd name="T10" fmla="*/ 16 w 1163"/>
              <a:gd name="T11" fmla="*/ 515 h 1108"/>
              <a:gd name="T12" fmla="*/ 66 w 1163"/>
              <a:gd name="T13" fmla="*/ 474 h 1108"/>
              <a:gd name="T14" fmla="*/ 43 w 1163"/>
              <a:gd name="T15" fmla="*/ 416 h 1108"/>
              <a:gd name="T16" fmla="*/ 151 w 1163"/>
              <a:gd name="T17" fmla="*/ 398 h 1108"/>
              <a:gd name="T18" fmla="*/ 206 w 1163"/>
              <a:gd name="T19" fmla="*/ 337 h 1108"/>
              <a:gd name="T20" fmla="*/ 171 w 1163"/>
              <a:gd name="T21" fmla="*/ 317 h 1108"/>
              <a:gd name="T22" fmla="*/ 237 w 1163"/>
              <a:gd name="T23" fmla="*/ 253 h 1108"/>
              <a:gd name="T24" fmla="*/ 237 w 1163"/>
              <a:gd name="T25" fmla="*/ 165 h 1108"/>
              <a:gd name="T26" fmla="*/ 361 w 1163"/>
              <a:gd name="T27" fmla="*/ 157 h 1108"/>
              <a:gd name="T28" fmla="*/ 376 w 1163"/>
              <a:gd name="T29" fmla="*/ 195 h 1108"/>
              <a:gd name="T30" fmla="*/ 454 w 1163"/>
              <a:gd name="T31" fmla="*/ 125 h 1108"/>
              <a:gd name="T32" fmla="*/ 458 w 1163"/>
              <a:gd name="T33" fmla="*/ 0 h 1108"/>
              <a:gd name="T34" fmla="*/ 574 w 1163"/>
              <a:gd name="T35" fmla="*/ 0 h 1108"/>
              <a:gd name="T36" fmla="*/ 652 w 1163"/>
              <a:gd name="T37" fmla="*/ 84 h 1108"/>
              <a:gd name="T38" fmla="*/ 741 w 1163"/>
              <a:gd name="T39" fmla="*/ 104 h 1108"/>
              <a:gd name="T40" fmla="*/ 737 w 1163"/>
              <a:gd name="T41" fmla="*/ 151 h 1108"/>
              <a:gd name="T42" fmla="*/ 776 w 1163"/>
              <a:gd name="T43" fmla="*/ 160 h 1108"/>
              <a:gd name="T44" fmla="*/ 799 w 1163"/>
              <a:gd name="T45" fmla="*/ 136 h 1108"/>
              <a:gd name="T46" fmla="*/ 946 w 1163"/>
              <a:gd name="T47" fmla="*/ 110 h 1108"/>
              <a:gd name="T48" fmla="*/ 1059 w 1163"/>
              <a:gd name="T49" fmla="*/ 180 h 1108"/>
              <a:gd name="T50" fmla="*/ 1059 w 1163"/>
              <a:gd name="T51" fmla="*/ 200 h 1108"/>
              <a:gd name="T52" fmla="*/ 1128 w 1163"/>
              <a:gd name="T53" fmla="*/ 238 h 1108"/>
              <a:gd name="T54" fmla="*/ 1125 w 1163"/>
              <a:gd name="T55" fmla="*/ 311 h 1108"/>
              <a:gd name="T56" fmla="*/ 1074 w 1163"/>
              <a:gd name="T57" fmla="*/ 340 h 1108"/>
              <a:gd name="T58" fmla="*/ 1128 w 1163"/>
              <a:gd name="T59" fmla="*/ 384 h 1108"/>
              <a:gd name="T60" fmla="*/ 1163 w 1163"/>
              <a:gd name="T61" fmla="*/ 619 h 1108"/>
              <a:gd name="T62" fmla="*/ 1125 w 1163"/>
              <a:gd name="T63" fmla="*/ 648 h 1108"/>
              <a:gd name="T64" fmla="*/ 1059 w 1163"/>
              <a:gd name="T65" fmla="*/ 628 h 1108"/>
              <a:gd name="T66" fmla="*/ 783 w 1163"/>
              <a:gd name="T67" fmla="*/ 692 h 1108"/>
              <a:gd name="T68" fmla="*/ 822 w 1163"/>
              <a:gd name="T69" fmla="*/ 803 h 1108"/>
              <a:gd name="T70" fmla="*/ 1016 w 1163"/>
              <a:gd name="T71" fmla="*/ 977 h 1108"/>
              <a:gd name="T72" fmla="*/ 904 w 1163"/>
              <a:gd name="T73" fmla="*/ 968 h 1108"/>
              <a:gd name="T74" fmla="*/ 834 w 1163"/>
              <a:gd name="T75" fmla="*/ 1018 h 1108"/>
              <a:gd name="T76" fmla="*/ 842 w 1163"/>
              <a:gd name="T77" fmla="*/ 1096 h 1108"/>
              <a:gd name="T78" fmla="*/ 737 w 1163"/>
              <a:gd name="T79" fmla="*/ 1076 h 1108"/>
              <a:gd name="T80" fmla="*/ 609 w 1163"/>
              <a:gd name="T81" fmla="*/ 1088 h 1108"/>
              <a:gd name="T82" fmla="*/ 558 w 1163"/>
              <a:gd name="T83" fmla="*/ 1096 h 1108"/>
              <a:gd name="T84" fmla="*/ 516 w 1163"/>
              <a:gd name="T85" fmla="*/ 1073 h 1108"/>
              <a:gd name="T86" fmla="*/ 500 w 1163"/>
              <a:gd name="T87" fmla="*/ 1108 h 1108"/>
              <a:gd name="T88" fmla="*/ 446 w 1163"/>
              <a:gd name="T89" fmla="*/ 1096 h 1108"/>
              <a:gd name="T90" fmla="*/ 399 w 1163"/>
              <a:gd name="T91" fmla="*/ 1067 h 1108"/>
              <a:gd name="T92" fmla="*/ 306 w 1163"/>
              <a:gd name="T93" fmla="*/ 1044 h 1108"/>
              <a:gd name="T94" fmla="*/ 240 w 1163"/>
              <a:gd name="T95" fmla="*/ 1018 h 1108"/>
              <a:gd name="T96" fmla="*/ 178 w 1163"/>
              <a:gd name="T97" fmla="*/ 1050 h 1108"/>
              <a:gd name="T98" fmla="*/ 109 w 1163"/>
              <a:gd name="T99" fmla="*/ 1047 h 1108"/>
              <a:gd name="T100" fmla="*/ 155 w 1163"/>
              <a:gd name="T101" fmla="*/ 910 h 1108"/>
              <a:gd name="T102" fmla="*/ 237 w 1163"/>
              <a:gd name="T103" fmla="*/ 858 h 110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63"/>
              <a:gd name="T157" fmla="*/ 0 h 1108"/>
              <a:gd name="T158" fmla="*/ 1163 w 1163"/>
              <a:gd name="T159" fmla="*/ 1108 h 110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63" h="1108">
                <a:moveTo>
                  <a:pt x="237" y="858"/>
                </a:moveTo>
                <a:lnTo>
                  <a:pt x="0" y="785"/>
                </a:lnTo>
                <a:lnTo>
                  <a:pt x="39" y="727"/>
                </a:lnTo>
                <a:lnTo>
                  <a:pt x="16" y="648"/>
                </a:lnTo>
                <a:lnTo>
                  <a:pt x="39" y="611"/>
                </a:lnTo>
                <a:lnTo>
                  <a:pt x="16" y="515"/>
                </a:lnTo>
                <a:lnTo>
                  <a:pt x="66" y="474"/>
                </a:lnTo>
                <a:lnTo>
                  <a:pt x="43" y="416"/>
                </a:lnTo>
                <a:lnTo>
                  <a:pt x="151" y="398"/>
                </a:lnTo>
                <a:lnTo>
                  <a:pt x="206" y="337"/>
                </a:lnTo>
                <a:lnTo>
                  <a:pt x="171" y="317"/>
                </a:lnTo>
                <a:lnTo>
                  <a:pt x="237" y="253"/>
                </a:lnTo>
                <a:lnTo>
                  <a:pt x="237" y="165"/>
                </a:lnTo>
                <a:lnTo>
                  <a:pt x="361" y="157"/>
                </a:lnTo>
                <a:lnTo>
                  <a:pt x="376" y="195"/>
                </a:lnTo>
                <a:lnTo>
                  <a:pt x="454" y="125"/>
                </a:lnTo>
                <a:lnTo>
                  <a:pt x="458" y="0"/>
                </a:lnTo>
                <a:lnTo>
                  <a:pt x="574" y="0"/>
                </a:lnTo>
                <a:lnTo>
                  <a:pt x="652" y="84"/>
                </a:lnTo>
                <a:lnTo>
                  <a:pt x="741" y="104"/>
                </a:lnTo>
                <a:lnTo>
                  <a:pt x="737" y="151"/>
                </a:lnTo>
                <a:lnTo>
                  <a:pt x="776" y="160"/>
                </a:lnTo>
                <a:lnTo>
                  <a:pt x="799" y="136"/>
                </a:lnTo>
                <a:lnTo>
                  <a:pt x="946" y="110"/>
                </a:lnTo>
                <a:lnTo>
                  <a:pt x="1059" y="180"/>
                </a:lnTo>
                <a:lnTo>
                  <a:pt x="1059" y="200"/>
                </a:lnTo>
                <a:lnTo>
                  <a:pt x="1128" y="238"/>
                </a:lnTo>
                <a:lnTo>
                  <a:pt x="1125" y="311"/>
                </a:lnTo>
                <a:lnTo>
                  <a:pt x="1074" y="340"/>
                </a:lnTo>
                <a:lnTo>
                  <a:pt x="1128" y="384"/>
                </a:lnTo>
                <a:lnTo>
                  <a:pt x="1163" y="619"/>
                </a:lnTo>
                <a:lnTo>
                  <a:pt x="1125" y="648"/>
                </a:lnTo>
                <a:lnTo>
                  <a:pt x="1059" y="628"/>
                </a:lnTo>
                <a:lnTo>
                  <a:pt x="783" y="692"/>
                </a:lnTo>
                <a:lnTo>
                  <a:pt x="822" y="803"/>
                </a:lnTo>
                <a:lnTo>
                  <a:pt x="1016" y="977"/>
                </a:lnTo>
                <a:lnTo>
                  <a:pt x="904" y="968"/>
                </a:lnTo>
                <a:lnTo>
                  <a:pt x="834" y="1018"/>
                </a:lnTo>
                <a:lnTo>
                  <a:pt x="842" y="1096"/>
                </a:lnTo>
                <a:lnTo>
                  <a:pt x="737" y="1076"/>
                </a:lnTo>
                <a:lnTo>
                  <a:pt x="609" y="1088"/>
                </a:lnTo>
                <a:lnTo>
                  <a:pt x="558" y="1096"/>
                </a:lnTo>
                <a:lnTo>
                  <a:pt x="516" y="1073"/>
                </a:lnTo>
                <a:lnTo>
                  <a:pt x="500" y="1108"/>
                </a:lnTo>
                <a:lnTo>
                  <a:pt x="446" y="1096"/>
                </a:lnTo>
                <a:lnTo>
                  <a:pt x="399" y="1067"/>
                </a:lnTo>
                <a:lnTo>
                  <a:pt x="306" y="1044"/>
                </a:lnTo>
                <a:lnTo>
                  <a:pt x="240" y="1018"/>
                </a:lnTo>
                <a:lnTo>
                  <a:pt x="178" y="1050"/>
                </a:lnTo>
                <a:lnTo>
                  <a:pt x="109" y="1047"/>
                </a:lnTo>
                <a:lnTo>
                  <a:pt x="155" y="910"/>
                </a:lnTo>
                <a:lnTo>
                  <a:pt x="237" y="858"/>
                </a:lnTo>
                <a:close/>
              </a:path>
            </a:pathLst>
          </a:custGeom>
          <a:solidFill>
            <a:srgbClr val="FF00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88428" name="Rectangle 12">
            <a:extLst>
              <a:ext uri="{FF2B5EF4-FFF2-40B4-BE49-F238E27FC236}">
                <a16:creationId xmlns:a16="http://schemas.microsoft.com/office/drawing/2014/main" id="{0568E3FF-6E50-4865-9FA7-136CB4401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52613"/>
            <a:ext cx="1684337" cy="639762"/>
          </a:xfrm>
          <a:prstGeom prst="rect">
            <a:avLst/>
          </a:prstGeom>
          <a:solidFill>
            <a:srgbClr val="FEC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pt-BR" sz="2000" b="1">
                <a:latin typeface="Comic Sans MS" panose="030F0702030302020204" pitchFamily="66" charset="0"/>
              </a:rPr>
              <a:t>1. Anglos</a:t>
            </a:r>
          </a:p>
          <a:p>
            <a:pPr algn="ctr"/>
            <a:r>
              <a:rPr lang="en-US" altLang="pt-BR" sz="1800" b="1">
                <a:latin typeface="Comic Sans MS" panose="030F0702030302020204" pitchFamily="66" charset="0"/>
              </a:rPr>
              <a:t>Inglaterra</a:t>
            </a:r>
            <a:endParaRPr lang="en-US" altLang="pt-BR" b="1">
              <a:latin typeface="Comic Sans MS" panose="030F0702030302020204" pitchFamily="66" charset="0"/>
            </a:endParaRPr>
          </a:p>
        </p:txBody>
      </p:sp>
      <p:sp>
        <p:nvSpPr>
          <p:cNvPr id="188430" name="Rectangle 14">
            <a:extLst>
              <a:ext uri="{FF2B5EF4-FFF2-40B4-BE49-F238E27FC236}">
                <a16:creationId xmlns:a16="http://schemas.microsoft.com/office/drawing/2014/main" id="{A90AA663-8CE1-4047-8FE2-2F27CC19D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640013"/>
            <a:ext cx="1684337" cy="639762"/>
          </a:xfrm>
          <a:prstGeom prst="rect">
            <a:avLst/>
          </a:prstGeom>
          <a:solidFill>
            <a:srgbClr val="00FF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pt-BR" sz="2000" b="1">
                <a:latin typeface="Comic Sans MS" panose="030F0702030302020204" pitchFamily="66" charset="0"/>
              </a:rPr>
              <a:t>2. Francos</a:t>
            </a:r>
          </a:p>
          <a:p>
            <a:pPr algn="ctr"/>
            <a:r>
              <a:rPr lang="en-US" altLang="pt-BR" sz="1800" b="1">
                <a:latin typeface="Comic Sans MS" panose="030F0702030302020204" pitchFamily="66" charset="0"/>
              </a:rPr>
              <a:t>França</a:t>
            </a:r>
            <a:endParaRPr lang="en-US" altLang="pt-BR" b="1">
              <a:latin typeface="Comic Sans MS" panose="030F0702030302020204" pitchFamily="66" charset="0"/>
            </a:endParaRPr>
          </a:p>
        </p:txBody>
      </p:sp>
      <p:sp>
        <p:nvSpPr>
          <p:cNvPr id="188431" name="Rectangle 15">
            <a:extLst>
              <a:ext uri="{FF2B5EF4-FFF2-40B4-BE49-F238E27FC236}">
                <a16:creationId xmlns:a16="http://schemas.microsoft.com/office/drawing/2014/main" id="{61248A51-EEF4-42F6-9B13-0629B6B77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429000"/>
            <a:ext cx="1684337" cy="639763"/>
          </a:xfrm>
          <a:prstGeom prst="rect">
            <a:avLst/>
          </a:prstGeom>
          <a:solidFill>
            <a:srgbClr val="80C2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pt-BR" sz="2000" b="1">
                <a:latin typeface="Comic Sans MS" panose="030F0702030302020204" pitchFamily="66" charset="0"/>
              </a:rPr>
              <a:t>3.Visigodos</a:t>
            </a:r>
          </a:p>
          <a:p>
            <a:pPr algn="ctr"/>
            <a:r>
              <a:rPr lang="en-US" altLang="pt-BR" sz="1800" b="1">
                <a:latin typeface="Comic Sans MS" panose="030F0702030302020204" pitchFamily="66" charset="0"/>
              </a:rPr>
              <a:t>Norte Espanha</a:t>
            </a:r>
            <a:endParaRPr lang="en-US" altLang="pt-BR" b="1">
              <a:latin typeface="Comic Sans MS" panose="030F0702030302020204" pitchFamily="66" charset="0"/>
            </a:endParaRPr>
          </a:p>
        </p:txBody>
      </p:sp>
      <p:sp>
        <p:nvSpPr>
          <p:cNvPr id="188434" name="Rectangle 18">
            <a:extLst>
              <a:ext uri="{FF2B5EF4-FFF2-40B4-BE49-F238E27FC236}">
                <a16:creationId xmlns:a16="http://schemas.microsoft.com/office/drawing/2014/main" id="{4DBBBD55-D5A9-4B74-BA68-F5DC3EAC4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516563"/>
            <a:ext cx="1682750" cy="639762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Comic Sans MS" pitchFamily="66" charset="0"/>
              </a:rPr>
              <a:t>4. Suevos</a:t>
            </a:r>
          </a:p>
          <a:p>
            <a:pPr algn="ctr">
              <a:defRPr/>
            </a:pPr>
            <a:r>
              <a:rPr lang="en-US" sz="1800" b="1">
                <a:latin typeface="Comic Sans MS" pitchFamily="66" charset="0"/>
              </a:rPr>
              <a:t>Portugal</a:t>
            </a:r>
            <a:endParaRPr lang="en-US" b="1">
              <a:latin typeface="Comic Sans MS" pitchFamily="66" charset="0"/>
            </a:endParaRPr>
          </a:p>
        </p:txBody>
      </p:sp>
      <p:sp>
        <p:nvSpPr>
          <p:cNvPr id="188436" name="Rectangle 20">
            <a:extLst>
              <a:ext uri="{FF2B5EF4-FFF2-40B4-BE49-F238E27FC236}">
                <a16:creationId xmlns:a16="http://schemas.microsoft.com/office/drawing/2014/main" id="{A803CEFB-64AE-4667-A396-EB177E1D7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516563"/>
            <a:ext cx="1828800" cy="639762"/>
          </a:xfrm>
          <a:prstGeom prst="rect">
            <a:avLst/>
          </a:prstGeom>
          <a:solidFill>
            <a:srgbClr val="80C2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Comic Sans MS" pitchFamily="66" charset="0"/>
              </a:rPr>
              <a:t>5. Vândalos</a:t>
            </a:r>
          </a:p>
          <a:p>
            <a:pPr algn="ctr">
              <a:defRPr/>
            </a:pPr>
            <a:r>
              <a:rPr lang="en-US" sz="1800" b="1">
                <a:latin typeface="Comic Sans MS" pitchFamily="66" charset="0"/>
              </a:rPr>
              <a:t>Sul Espanha</a:t>
            </a:r>
            <a:endParaRPr lang="en-US" b="1">
              <a:latin typeface="Comic Sans MS" pitchFamily="66" charset="0"/>
            </a:endParaRPr>
          </a:p>
        </p:txBody>
      </p:sp>
      <p:sp>
        <p:nvSpPr>
          <p:cNvPr id="188438" name="Rectangle 22">
            <a:extLst>
              <a:ext uri="{FF2B5EF4-FFF2-40B4-BE49-F238E27FC236}">
                <a16:creationId xmlns:a16="http://schemas.microsoft.com/office/drawing/2014/main" id="{C5AEC4B7-5C93-4FED-9834-17BE117F4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5516563"/>
            <a:ext cx="1828800" cy="639762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Comic Sans MS" pitchFamily="66" charset="0"/>
              </a:rPr>
              <a:t>10. Hérulos</a:t>
            </a:r>
          </a:p>
          <a:p>
            <a:pPr algn="ctr">
              <a:defRPr/>
            </a:pPr>
            <a:r>
              <a:rPr lang="en-US" sz="1800" b="1">
                <a:latin typeface="Comic Sans MS" pitchFamily="66" charset="0"/>
              </a:rPr>
              <a:t>Sul Itália</a:t>
            </a:r>
            <a:endParaRPr lang="en-US" b="1">
              <a:latin typeface="Comic Sans MS" pitchFamily="66" charset="0"/>
            </a:endParaRPr>
          </a:p>
        </p:txBody>
      </p:sp>
      <p:sp>
        <p:nvSpPr>
          <p:cNvPr id="188440" name="Rectangle 24">
            <a:extLst>
              <a:ext uri="{FF2B5EF4-FFF2-40B4-BE49-F238E27FC236}">
                <a16:creationId xmlns:a16="http://schemas.microsoft.com/office/drawing/2014/main" id="{D2A0C93A-EA81-49B5-8579-E75392684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1852613"/>
            <a:ext cx="1828800" cy="63976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Comic Sans MS" pitchFamily="66" charset="0"/>
              </a:rPr>
              <a:t>6. Germanos</a:t>
            </a:r>
          </a:p>
          <a:p>
            <a:pPr algn="ctr">
              <a:defRPr/>
            </a:pPr>
            <a:r>
              <a:rPr lang="en-US" sz="1800" b="1">
                <a:latin typeface="Comic Sans MS" pitchFamily="66" charset="0"/>
              </a:rPr>
              <a:t>Alemanha</a:t>
            </a:r>
            <a:endParaRPr lang="en-US" b="1">
              <a:latin typeface="Comic Sans MS" pitchFamily="66" charset="0"/>
            </a:endParaRPr>
          </a:p>
        </p:txBody>
      </p:sp>
      <p:sp>
        <p:nvSpPr>
          <p:cNvPr id="188442" name="Rectangle 26">
            <a:extLst>
              <a:ext uri="{FF2B5EF4-FFF2-40B4-BE49-F238E27FC236}">
                <a16:creationId xmlns:a16="http://schemas.microsoft.com/office/drawing/2014/main" id="{8708628F-C906-4E7E-BC68-D8165B313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768600"/>
            <a:ext cx="1828800" cy="639763"/>
          </a:xfrm>
          <a:prstGeom prst="rect">
            <a:avLst/>
          </a:prstGeom>
          <a:solidFill>
            <a:srgbClr val="FF79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Comic Sans MS" pitchFamily="66" charset="0"/>
              </a:rPr>
              <a:t>7. Burgundos</a:t>
            </a:r>
          </a:p>
          <a:p>
            <a:pPr algn="ctr">
              <a:defRPr/>
            </a:pPr>
            <a:r>
              <a:rPr lang="en-US" sz="1800" b="1">
                <a:latin typeface="Comic Sans MS" pitchFamily="66" charset="0"/>
              </a:rPr>
              <a:t>Suiça</a:t>
            </a:r>
            <a:endParaRPr lang="en-US" b="1">
              <a:latin typeface="Comic Sans MS" pitchFamily="66" charset="0"/>
            </a:endParaRPr>
          </a:p>
        </p:txBody>
      </p:sp>
      <p:sp>
        <p:nvSpPr>
          <p:cNvPr id="188444" name="Rectangle 28">
            <a:extLst>
              <a:ext uri="{FF2B5EF4-FFF2-40B4-BE49-F238E27FC236}">
                <a16:creationId xmlns:a16="http://schemas.microsoft.com/office/drawing/2014/main" id="{B84A04D1-0624-4489-ABE7-58E5C0BF4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3684588"/>
            <a:ext cx="1828800" cy="639762"/>
          </a:xfrm>
          <a:prstGeom prst="rect">
            <a:avLst/>
          </a:prstGeom>
          <a:solidFill>
            <a:srgbClr val="80C2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pt-BR" sz="2000" b="1">
                <a:latin typeface="Comic Sans MS" panose="030F0702030302020204" pitchFamily="66" charset="0"/>
              </a:rPr>
              <a:t>8.Ostrogodos</a:t>
            </a:r>
          </a:p>
          <a:p>
            <a:pPr algn="ctr"/>
            <a:r>
              <a:rPr lang="en-US" altLang="pt-BR" sz="1800" b="1">
                <a:latin typeface="Comic Sans MS" panose="030F0702030302020204" pitchFamily="66" charset="0"/>
              </a:rPr>
              <a:t>Áustria</a:t>
            </a:r>
            <a:endParaRPr lang="en-US" altLang="pt-BR" b="1">
              <a:latin typeface="Comic Sans MS" panose="030F0702030302020204" pitchFamily="66" charset="0"/>
            </a:endParaRPr>
          </a:p>
        </p:txBody>
      </p:sp>
      <p:sp>
        <p:nvSpPr>
          <p:cNvPr id="188446" name="Rectangle 30">
            <a:extLst>
              <a:ext uri="{FF2B5EF4-FFF2-40B4-BE49-F238E27FC236}">
                <a16:creationId xmlns:a16="http://schemas.microsoft.com/office/drawing/2014/main" id="{1CAEEB79-A25E-4C86-A705-7770F247E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4600575"/>
            <a:ext cx="1828800" cy="63976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pt-BR" sz="2000" b="1">
                <a:latin typeface="Comic Sans MS" panose="030F0702030302020204" pitchFamily="66" charset="0"/>
              </a:rPr>
              <a:t>9.Lombardos</a:t>
            </a:r>
          </a:p>
          <a:p>
            <a:pPr algn="ctr"/>
            <a:r>
              <a:rPr lang="en-US" altLang="pt-BR" sz="1800" b="1">
                <a:latin typeface="Comic Sans MS" panose="030F0702030302020204" pitchFamily="66" charset="0"/>
              </a:rPr>
              <a:t>Norte Itália</a:t>
            </a:r>
            <a:endParaRPr lang="en-US" altLang="pt-BR" b="1"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8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8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animBg="1"/>
      <p:bldP spid="188420" grpId="0" animBg="1"/>
      <p:bldP spid="188421" grpId="0" animBg="1"/>
      <p:bldP spid="188422" grpId="0" animBg="1"/>
      <p:bldP spid="188423" grpId="0" animBg="1"/>
      <p:bldP spid="188424" grpId="0" animBg="1"/>
      <p:bldP spid="188425" grpId="0" animBg="1"/>
      <p:bldP spid="188426" grpId="0" animBg="1"/>
      <p:bldP spid="188428" grpId="0" animBg="1" autoUpdateAnimBg="0"/>
      <p:bldP spid="188430" grpId="0" animBg="1" autoUpdateAnimBg="0"/>
      <p:bldP spid="188431" grpId="0" animBg="1" autoUpdateAnimBg="0"/>
      <p:bldP spid="188434" grpId="0" animBg="1" autoUpdateAnimBg="0"/>
      <p:bldP spid="188436" grpId="0" animBg="1" autoUpdateAnimBg="0"/>
      <p:bldP spid="188438" grpId="0" animBg="1"/>
      <p:bldP spid="188440" grpId="0" animBg="1" autoUpdateAnimBg="0"/>
      <p:bldP spid="188442" grpId="0" animBg="1" autoUpdateAnimBg="0"/>
      <p:bldP spid="188444" grpId="0" animBg="1" autoUpdateAnimBg="0"/>
      <p:bldP spid="188446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3" descr="005Daniel2_034">
            <a:extLst>
              <a:ext uri="{FF2B5EF4-FFF2-40B4-BE49-F238E27FC236}">
                <a16:creationId xmlns:a16="http://schemas.microsoft.com/office/drawing/2014/main" id="{25BE215D-7505-4D96-ABA0-664171C08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005Daniel2_004">
            <a:extLst>
              <a:ext uri="{FF2B5EF4-FFF2-40B4-BE49-F238E27FC236}">
                <a16:creationId xmlns:a16="http://schemas.microsoft.com/office/drawing/2014/main" id="{6608FEBE-BCB8-4891-A57C-91E2389B1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005Daniel2_035">
            <a:extLst>
              <a:ext uri="{FF2B5EF4-FFF2-40B4-BE49-F238E27FC236}">
                <a16:creationId xmlns:a16="http://schemas.microsoft.com/office/drawing/2014/main" id="{A4CDBDCE-FEFE-49AD-AFE0-EC4DBCE2D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005Daniel2_036">
            <a:extLst>
              <a:ext uri="{FF2B5EF4-FFF2-40B4-BE49-F238E27FC236}">
                <a16:creationId xmlns:a16="http://schemas.microsoft.com/office/drawing/2014/main" id="{D4DA5E27-0184-4332-864E-D1FD1FAD5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005Daniel2_037">
            <a:extLst>
              <a:ext uri="{FF2B5EF4-FFF2-40B4-BE49-F238E27FC236}">
                <a16:creationId xmlns:a16="http://schemas.microsoft.com/office/drawing/2014/main" id="{8E7006D3-6D82-452B-BF4F-9A1B80614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 descr="005Daniel2_038">
            <a:extLst>
              <a:ext uri="{FF2B5EF4-FFF2-40B4-BE49-F238E27FC236}">
                <a16:creationId xmlns:a16="http://schemas.microsoft.com/office/drawing/2014/main" id="{6BF9506A-DA45-428C-BAAA-38A1AA16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005Daniel2_039">
            <a:extLst>
              <a:ext uri="{FF2B5EF4-FFF2-40B4-BE49-F238E27FC236}">
                <a16:creationId xmlns:a16="http://schemas.microsoft.com/office/drawing/2014/main" id="{9C667B9E-779E-4A06-98C0-6B0BF88B7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005Daniel2_040">
            <a:extLst>
              <a:ext uri="{FF2B5EF4-FFF2-40B4-BE49-F238E27FC236}">
                <a16:creationId xmlns:a16="http://schemas.microsoft.com/office/drawing/2014/main" id="{A674FAC9-6C4B-4CC0-986D-49A331F59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005Daniel2_041">
            <a:extLst>
              <a:ext uri="{FF2B5EF4-FFF2-40B4-BE49-F238E27FC236}">
                <a16:creationId xmlns:a16="http://schemas.microsoft.com/office/drawing/2014/main" id="{2A471F7F-4B06-474E-B9F9-4D88FDA5E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005Daniel2_042">
            <a:extLst>
              <a:ext uri="{FF2B5EF4-FFF2-40B4-BE49-F238E27FC236}">
                <a16:creationId xmlns:a16="http://schemas.microsoft.com/office/drawing/2014/main" id="{E7D26271-664D-4764-86C0-817F62BD5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005Daniel2_043">
            <a:extLst>
              <a:ext uri="{FF2B5EF4-FFF2-40B4-BE49-F238E27FC236}">
                <a16:creationId xmlns:a16="http://schemas.microsoft.com/office/drawing/2014/main" id="{B601C00D-7DA5-4FF4-A0AA-B1D6B1F0D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7" descr="005Daniel2_050">
            <a:extLst>
              <a:ext uri="{FF2B5EF4-FFF2-40B4-BE49-F238E27FC236}">
                <a16:creationId xmlns:a16="http://schemas.microsoft.com/office/drawing/2014/main" id="{FC77C517-44BC-48D9-85E9-E0DB3D6FA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Text Box 3">
            <a:extLst>
              <a:ext uri="{FF2B5EF4-FFF2-40B4-BE49-F238E27FC236}">
                <a16:creationId xmlns:a16="http://schemas.microsoft.com/office/drawing/2014/main" id="{60B32681-5EB4-4C83-8E13-6360C72C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908050"/>
            <a:ext cx="51181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>
                <a:solidFill>
                  <a:schemeClr val="bg1"/>
                </a:solidFill>
                <a:latin typeface="Candara" pitchFamily="34" charset="0"/>
              </a:rPr>
              <a:t>						</a:t>
            </a:r>
          </a:p>
        </p:txBody>
      </p:sp>
      <p:sp>
        <p:nvSpPr>
          <p:cNvPr id="131077" name="Rectangle 5">
            <a:extLst>
              <a:ext uri="{FF2B5EF4-FFF2-40B4-BE49-F238E27FC236}">
                <a16:creationId xmlns:a16="http://schemas.microsoft.com/office/drawing/2014/main" id="{5A600C4C-A29F-415B-BDA6-B34474CE1B6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44513" y="1412875"/>
            <a:ext cx="7772400" cy="1470025"/>
          </a:xfrm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pt-BR" b="1">
                <a:solidFill>
                  <a:schemeClr val="bg1"/>
                </a:solidFill>
                <a:latin typeface="Candara" pitchFamily="34" charset="0"/>
              </a:rPr>
              <a:t>A Maior Promessa da Bíblia</a:t>
            </a:r>
          </a:p>
        </p:txBody>
      </p:sp>
      <p:sp>
        <p:nvSpPr>
          <p:cNvPr id="131078" name="Rectangle 6">
            <a:extLst>
              <a:ext uri="{FF2B5EF4-FFF2-40B4-BE49-F238E27FC236}">
                <a16:creationId xmlns:a16="http://schemas.microsoft.com/office/drawing/2014/main" id="{6806C56B-4B7D-4784-A188-49F5B4E7C25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4213" y="2781300"/>
            <a:ext cx="5975350" cy="17526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pt-BR" sz="3600" b="1">
                <a:solidFill>
                  <a:schemeClr val="bg1"/>
                </a:solidFill>
                <a:latin typeface="Candara" pitchFamily="34" charset="0"/>
              </a:rPr>
              <a:t>“Não se turbe o vosso coração; credes em Deus, crede também em mim. Na casa de meu Pai há muitas moradas. Se assim não fora, eu vo-lo teria dito. Pois vou preparar-vos lugar. </a:t>
            </a:r>
            <a:endParaRPr lang="pt-BR" sz="3600" b="1">
              <a:latin typeface="Candar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 descr="005Daniel2_006">
            <a:extLst>
              <a:ext uri="{FF2B5EF4-FFF2-40B4-BE49-F238E27FC236}">
                <a16:creationId xmlns:a16="http://schemas.microsoft.com/office/drawing/2014/main" id="{B3C572B4-D8BA-491D-AC93-E07B6CBC8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005Daniel2_050">
            <a:extLst>
              <a:ext uri="{FF2B5EF4-FFF2-40B4-BE49-F238E27FC236}">
                <a16:creationId xmlns:a16="http://schemas.microsoft.com/office/drawing/2014/main" id="{D668AB44-DDB0-457A-BE0B-4783C43D7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5" name="Text Box 3">
            <a:extLst>
              <a:ext uri="{FF2B5EF4-FFF2-40B4-BE49-F238E27FC236}">
                <a16:creationId xmlns:a16="http://schemas.microsoft.com/office/drawing/2014/main" id="{2F06D1C9-EE73-486C-91CB-4DD50738C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908050"/>
            <a:ext cx="51181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>
                <a:solidFill>
                  <a:schemeClr val="bg1"/>
                </a:solidFill>
                <a:latin typeface="Candara" pitchFamily="34" charset="0"/>
              </a:rPr>
              <a:t>						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57A1B463-694C-41C6-8DAC-45D7C88896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44513" y="1412875"/>
            <a:ext cx="7772400" cy="1470025"/>
          </a:xfrm>
          <a:effectLst>
            <a:outerShdw dist="63500" dir="3187806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pt-BR" b="1">
                <a:solidFill>
                  <a:schemeClr val="bg1"/>
                </a:solidFill>
                <a:latin typeface="Candara" pitchFamily="34" charset="0"/>
              </a:rPr>
              <a:t>A Maior Promessa da Bíblia</a:t>
            </a:r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61835ECE-2F9C-4A23-9412-9C604C6EF06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4213" y="2781300"/>
            <a:ext cx="5580062" cy="17526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pt-BR" sz="3600" b="1">
                <a:solidFill>
                  <a:schemeClr val="bg1"/>
                </a:solidFill>
                <a:latin typeface="Candara" pitchFamily="34" charset="0"/>
              </a:rPr>
              <a:t>E, quando eu for e vos preparar lugar, voltarei e vos receberei para mim mesmo, para que, onde eu estou, estejais vós também.” </a:t>
            </a:r>
          </a:p>
          <a:p>
            <a:pPr>
              <a:lnSpc>
                <a:spcPct val="80000"/>
              </a:lnSpc>
              <a:defRPr/>
            </a:pPr>
            <a:r>
              <a:rPr lang="pt-BR" sz="3600" b="1">
                <a:solidFill>
                  <a:schemeClr val="bg1"/>
                </a:solidFill>
                <a:latin typeface="Candara" pitchFamily="34" charset="0"/>
              </a:rPr>
              <a:t>João 14: 1-3</a:t>
            </a:r>
          </a:p>
          <a:p>
            <a:pPr>
              <a:lnSpc>
                <a:spcPct val="80000"/>
              </a:lnSpc>
              <a:defRPr/>
            </a:pPr>
            <a:endParaRPr lang="pt-BR" sz="3600" b="1">
              <a:solidFill>
                <a:schemeClr val="bg1"/>
              </a:solidFill>
              <a:latin typeface="Candara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pt-BR" sz="3600" b="1">
              <a:latin typeface="Candar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5" descr="005Daniel2_051">
            <a:extLst>
              <a:ext uri="{FF2B5EF4-FFF2-40B4-BE49-F238E27FC236}">
                <a16:creationId xmlns:a16="http://schemas.microsoft.com/office/drawing/2014/main" id="{B9870AC2-DC28-4396-873B-1BC338E23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Rectangle 4">
            <a:extLst>
              <a:ext uri="{FF2B5EF4-FFF2-40B4-BE49-F238E27FC236}">
                <a16:creationId xmlns:a16="http://schemas.microsoft.com/office/drawing/2014/main" id="{0800E3B6-B638-4EB8-A9AD-E06334F61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3500438"/>
            <a:ext cx="5761038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b="1">
                <a:solidFill>
                  <a:schemeClr val="bg1"/>
                </a:solidFill>
                <a:latin typeface="Candara" pitchFamily="34" charset="0"/>
              </a:rPr>
              <a:t>Há na Bíblia 1.256 promessas. A maioria delas em relação à Segunda Vinda de Cristo.</a:t>
            </a:r>
            <a:br>
              <a:rPr lang="en-US" sz="4000" b="1">
                <a:solidFill>
                  <a:schemeClr val="bg1"/>
                </a:solidFill>
                <a:latin typeface="Candara" pitchFamily="34" charset="0"/>
              </a:rPr>
            </a:br>
            <a:r>
              <a:rPr lang="en-US" sz="4000" b="1">
                <a:solidFill>
                  <a:schemeClr val="bg1"/>
                </a:solidFill>
                <a:latin typeface="Candara" pitchFamily="34" charset="0"/>
              </a:rPr>
              <a:t>Mais de 2.500 textos fazem alusão direta ou indireta a este fato.</a:t>
            </a: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Text Box 4">
            <a:extLst>
              <a:ext uri="{FF2B5EF4-FFF2-40B4-BE49-F238E27FC236}">
                <a16:creationId xmlns:a16="http://schemas.microsoft.com/office/drawing/2014/main" id="{C1C1DAAA-231E-46D4-B23A-08839E390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16113"/>
            <a:ext cx="6624637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600" b="1">
                <a:solidFill>
                  <a:schemeClr val="bg1"/>
                </a:solidFill>
                <a:latin typeface="Candara" pitchFamily="34" charset="0"/>
              </a:rPr>
              <a:t>“Assim também Cristo, tendo-se oferecido uma vez para sempre para tirar os pecados de muitos, aparecerá segunda vez, sem pecado, aos que o aguardam para a salvação.”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3600" b="1">
                <a:solidFill>
                  <a:schemeClr val="bg1"/>
                </a:solidFill>
                <a:latin typeface="Candara" pitchFamily="34" charset="0"/>
              </a:rPr>
              <a:t> Hebreus 9:28</a:t>
            </a:r>
            <a:endParaRPr lang="pt-BR" sz="4000" b="1">
              <a:solidFill>
                <a:schemeClr val="bg1"/>
              </a:solidFill>
              <a:latin typeface="Candar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Text Box 5">
            <a:extLst>
              <a:ext uri="{FF2B5EF4-FFF2-40B4-BE49-F238E27FC236}">
                <a16:creationId xmlns:a16="http://schemas.microsoft.com/office/drawing/2014/main" id="{837E20A5-DCE8-4881-90B9-B67217E99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44675"/>
            <a:ext cx="62992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600" b="1">
                <a:solidFill>
                  <a:schemeClr val="bg1"/>
                </a:solidFill>
                <a:latin typeface="Candara" pitchFamily="34" charset="0"/>
              </a:rPr>
              <a:t>“E lhes disseram: Varões galileus, por que estais olhando para as alturas? Esse Jesus que dentre vós foi assunto ao céu virá do modo como o vistes subir.”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3600" b="1">
                <a:solidFill>
                  <a:schemeClr val="bg1"/>
                </a:solidFill>
                <a:latin typeface="Candara" pitchFamily="34" charset="0"/>
              </a:rPr>
              <a:t> Atos 1:11</a:t>
            </a: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Text Box 3">
            <a:extLst>
              <a:ext uri="{FF2B5EF4-FFF2-40B4-BE49-F238E27FC236}">
                <a16:creationId xmlns:a16="http://schemas.microsoft.com/office/drawing/2014/main" id="{E5726DAE-B85F-4BA1-8C0F-51EB343CA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133600"/>
            <a:ext cx="52578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5400" b="1" baseline="30000">
                <a:solidFill>
                  <a:schemeClr val="bg1"/>
                </a:solidFill>
                <a:latin typeface="Candara" pitchFamily="34" charset="0"/>
              </a:rPr>
              <a:t>“Porque, assim como o relâmpago sai do oriente e se mostra até no ocidente, assim há de ser a vinda do Filho do homem.”                          Mateus 24: 27</a:t>
            </a:r>
            <a:endParaRPr lang="en-US" sz="5400" baseline="30000">
              <a:latin typeface="Candar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>
            <a:extLst>
              <a:ext uri="{FF2B5EF4-FFF2-40B4-BE49-F238E27FC236}">
                <a16:creationId xmlns:a16="http://schemas.microsoft.com/office/drawing/2014/main" id="{11E1624A-9FE7-4D92-96A1-9F11C5A10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44675"/>
            <a:ext cx="6840538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Candara" pitchFamily="34" charset="0"/>
              </a:rPr>
              <a:t>“EIS QUE VEM COM AS NUVENS E TODO OLHO   O VERÁ...”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Candara" pitchFamily="34" charset="0"/>
              </a:rPr>
              <a:t>Apoc. 1:7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Text Box 3">
            <a:extLst>
              <a:ext uri="{FF2B5EF4-FFF2-40B4-BE49-F238E27FC236}">
                <a16:creationId xmlns:a16="http://schemas.microsoft.com/office/drawing/2014/main" id="{056B1CB8-6746-406F-9661-49C6B01DF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143125"/>
            <a:ext cx="5832475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5400" b="1" baseline="30000">
                <a:solidFill>
                  <a:schemeClr val="bg1"/>
                </a:solidFill>
                <a:latin typeface="Candara" pitchFamily="34" charset="0"/>
              </a:rPr>
              <a:t>“Quando vier o Filho do homem na sua majestade e todos os anjos com Ele,então,se assentará no trono da sua glória.”  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5400" b="1" baseline="30000">
                <a:solidFill>
                  <a:schemeClr val="bg1"/>
                </a:solidFill>
                <a:latin typeface="Candara" pitchFamily="34" charset="0"/>
              </a:rPr>
              <a:t>Mateus 25:31</a:t>
            </a:r>
            <a:endParaRPr lang="en-US" sz="5400" b="1" baseline="30000">
              <a:solidFill>
                <a:schemeClr val="bg1"/>
              </a:solidFill>
              <a:latin typeface="Candar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BA5DEC1E-FCA4-419D-BA5C-D337CDDD7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205038"/>
            <a:ext cx="7165975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chemeClr val="bg1"/>
                </a:solidFill>
                <a:latin typeface="Candara" pitchFamily="34" charset="0"/>
              </a:rPr>
              <a:t>“... Retribuirá  a cada um conforme as suas obras.”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chemeClr val="bg1"/>
                </a:solidFill>
                <a:latin typeface="Candara" pitchFamily="34" charset="0"/>
              </a:rPr>
              <a:t>Mateus 16:27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>
            <a:extLst>
              <a:ext uri="{FF2B5EF4-FFF2-40B4-BE49-F238E27FC236}">
                <a16:creationId xmlns:a16="http://schemas.microsoft.com/office/drawing/2014/main" id="{BA20AF66-46E6-4997-AE92-706A6EB2D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73238"/>
            <a:ext cx="604837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600" b="1">
                <a:solidFill>
                  <a:schemeClr val="bg1"/>
                </a:solidFill>
                <a:latin typeface="Candara" pitchFamily="34" charset="0"/>
              </a:rPr>
              <a:t>“Porquanto o Senhor mesmo, dada a sua palavra de ordem, ouvida a voz do arcanjo, e ressoada a trombeta de Deus, descerá dos céus, e os mortos em Cristo ressuscitarão primeiro;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>
            <a:extLst>
              <a:ext uri="{FF2B5EF4-FFF2-40B4-BE49-F238E27FC236}">
                <a16:creationId xmlns:a16="http://schemas.microsoft.com/office/drawing/2014/main" id="{2A4F2419-A995-4F3E-86CC-3DED192BC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73238"/>
            <a:ext cx="763270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1">
                <a:solidFill>
                  <a:schemeClr val="bg1"/>
                </a:solidFill>
                <a:latin typeface="Candara" pitchFamily="34" charset="0"/>
              </a:rPr>
              <a:t>depois, nós, os vivos, os que ficarmos, seremos arrebatados juntamente com eles, entre nuvens, para o encontro do Senhor nos ares, e, assim, estaremos para sempre                     com o Senhor.”</a:t>
            </a:r>
          </a:p>
          <a:p>
            <a:pPr>
              <a:spcBef>
                <a:spcPct val="50000"/>
              </a:spcBef>
              <a:defRPr/>
            </a:pPr>
            <a:r>
              <a:rPr lang="pt-BR" sz="3600" b="1">
                <a:solidFill>
                  <a:schemeClr val="bg1"/>
                </a:solidFill>
                <a:latin typeface="Candara" pitchFamily="34" charset="0"/>
              </a:rPr>
              <a:t>I Tes. 4:16 e 17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005Daniel2_008">
            <a:extLst>
              <a:ext uri="{FF2B5EF4-FFF2-40B4-BE49-F238E27FC236}">
                <a16:creationId xmlns:a16="http://schemas.microsoft.com/office/drawing/2014/main" id="{68F28019-A637-4270-AD2C-F96268E26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Text Box 3">
            <a:extLst>
              <a:ext uri="{FF2B5EF4-FFF2-40B4-BE49-F238E27FC236}">
                <a16:creationId xmlns:a16="http://schemas.microsoft.com/office/drawing/2014/main" id="{E84A207B-97E1-477D-81C7-C8ADD95FE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89138"/>
            <a:ext cx="5832475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1106097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4400" b="1">
                <a:solidFill>
                  <a:schemeClr val="bg1"/>
                </a:solidFill>
                <a:latin typeface="Candara" pitchFamily="34" charset="0"/>
              </a:rPr>
              <a:t>“Eis que venho sem demora.”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4000" b="1">
                <a:solidFill>
                  <a:schemeClr val="bg1"/>
                </a:solidFill>
                <a:latin typeface="Candara" pitchFamily="34" charset="0"/>
              </a:rPr>
              <a:t>Apocalipse 22:20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pt-BR" sz="4400" b="1">
                <a:solidFill>
                  <a:schemeClr val="bg1"/>
                </a:solidFill>
                <a:latin typeface="Candara" pitchFamily="34" charset="0"/>
              </a:rPr>
              <a:t>                                 					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>
            <a:extLst>
              <a:ext uri="{FF2B5EF4-FFF2-40B4-BE49-F238E27FC236}">
                <a16:creationId xmlns:a16="http://schemas.microsoft.com/office/drawing/2014/main" id="{9CEF21D7-8F5B-4CA4-ADC6-9381C0D5F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89138"/>
            <a:ext cx="5832475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1106097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600" b="1">
                <a:solidFill>
                  <a:schemeClr val="bg1"/>
                </a:solidFill>
                <a:latin typeface="Candara" pitchFamily="34" charset="0"/>
              </a:rPr>
              <a:t> “Aguardando a bendita esperança e a manifestação da glória do nosso grande Deus e Salvador               Cristo Jesus,”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3600" b="1">
                <a:solidFill>
                  <a:schemeClr val="bg1"/>
                </a:solidFill>
                <a:latin typeface="Candara" pitchFamily="34" charset="0"/>
              </a:rPr>
              <a:t>Tito 2:13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pt-BR" sz="3600" b="1">
                <a:solidFill>
                  <a:schemeClr val="bg1"/>
                </a:solidFill>
                <a:latin typeface="Candara" pitchFamily="34" charset="0"/>
              </a:rPr>
              <a:t>                                 					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>
            <a:extLst>
              <a:ext uri="{FF2B5EF4-FFF2-40B4-BE49-F238E27FC236}">
                <a16:creationId xmlns:a16="http://schemas.microsoft.com/office/drawing/2014/main" id="{8F6C72E9-4E4E-4DE0-8A70-73A316B79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916113"/>
            <a:ext cx="4897437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chemeClr val="bg1"/>
                </a:solidFill>
                <a:latin typeface="Candara" pitchFamily="34" charset="0"/>
              </a:rPr>
              <a:t>“Daquele dia e hora, porém ninguém sabe, nem os anjos do Céu, nem o Filho, senão o Pai.” 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chemeClr val="bg1"/>
                </a:solidFill>
                <a:latin typeface="Candara" pitchFamily="34" charset="0"/>
              </a:rPr>
              <a:t>Mateus 24:36</a:t>
            </a:r>
            <a:endParaRPr lang="en-US" sz="360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ext Box 3">
            <a:extLst>
              <a:ext uri="{FF2B5EF4-FFF2-40B4-BE49-F238E27FC236}">
                <a16:creationId xmlns:a16="http://schemas.microsoft.com/office/drawing/2014/main" id="{709BCCB4-1524-46F3-94DB-082FCB3BC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773238"/>
            <a:ext cx="7777162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1">
                <a:solidFill>
                  <a:schemeClr val="bg1"/>
                </a:solidFill>
                <a:latin typeface="Candara" pitchFamily="34" charset="0"/>
              </a:rPr>
              <a:t>“Naquele dia, se dirá: Eis que este é o nosso Deus, em quem esperávamos,   e ele nos salvará; este é o Senhor,         a quem aguardávamos; na sua salvação exultaremos e                        nos alegraremos.</a:t>
            </a:r>
          </a:p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chemeClr val="bg1"/>
                </a:solidFill>
                <a:latin typeface="Candara" pitchFamily="34" charset="0"/>
              </a:rPr>
              <a:t>Isaías 25:9</a:t>
            </a:r>
          </a:p>
        </p:txBody>
      </p:sp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Text Box 3">
            <a:extLst>
              <a:ext uri="{FF2B5EF4-FFF2-40B4-BE49-F238E27FC236}">
                <a16:creationId xmlns:a16="http://schemas.microsoft.com/office/drawing/2014/main" id="{EDCD5092-7B4C-481F-8FE1-09693FB9C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44675"/>
            <a:ext cx="57912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4000" b="1">
                <a:solidFill>
                  <a:schemeClr val="bg1"/>
                </a:solidFill>
                <a:latin typeface="Candara" pitchFamily="34" charset="0"/>
              </a:rPr>
              <a:t>Por isso, ficai também vós apercebidos; porque, à hora em que não cuidais, o Filho do Homem virá.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4000" b="1">
                <a:solidFill>
                  <a:schemeClr val="bg1"/>
                </a:solidFill>
                <a:latin typeface="Candara" pitchFamily="34" charset="0"/>
              </a:rPr>
              <a:t>Mateus 24:44</a:t>
            </a:r>
          </a:p>
        </p:txBody>
      </p:sp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Text Box 3">
            <a:extLst>
              <a:ext uri="{FF2B5EF4-FFF2-40B4-BE49-F238E27FC236}">
                <a16:creationId xmlns:a16="http://schemas.microsoft.com/office/drawing/2014/main" id="{4A5AE78A-C479-4AA3-BB33-B7DFB9F43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36750"/>
            <a:ext cx="63373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4000" b="1">
                <a:solidFill>
                  <a:schemeClr val="bg1"/>
                </a:solidFill>
                <a:latin typeface="Candara" pitchFamily="34" charset="0"/>
              </a:rPr>
              <a:t>“Passará o céu e a terra, porém as minhas palavras não passarão.” 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4400" b="1">
                <a:solidFill>
                  <a:schemeClr val="bg1"/>
                </a:solidFill>
                <a:latin typeface="Candara" pitchFamily="34" charset="0"/>
              </a:rPr>
              <a:t>Mat.</a:t>
            </a:r>
            <a:r>
              <a:rPr lang="pt-BR" sz="6000" b="1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pt-BR" sz="4400" b="1">
                <a:solidFill>
                  <a:schemeClr val="bg1"/>
                </a:solidFill>
                <a:latin typeface="Candara" pitchFamily="34" charset="0"/>
              </a:rPr>
              <a:t>24:35</a:t>
            </a:r>
            <a:endParaRPr lang="pt-BR" sz="3600" b="1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>
            <a:extLst>
              <a:ext uri="{FF2B5EF4-FFF2-40B4-BE49-F238E27FC236}">
                <a16:creationId xmlns:a16="http://schemas.microsoft.com/office/drawing/2014/main" id="{9BEA7A9F-5797-4459-A7B2-E68D4087A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257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pt-PT" altLang="pt-BR"/>
          </a:p>
        </p:txBody>
      </p:sp>
      <p:pic>
        <p:nvPicPr>
          <p:cNvPr id="112643" name="Picture 3" descr="_KingOfKings">
            <a:extLst>
              <a:ext uri="{FF2B5EF4-FFF2-40B4-BE49-F238E27FC236}">
                <a16:creationId xmlns:a16="http://schemas.microsoft.com/office/drawing/2014/main" id="{2E5B4273-DD64-4E29-844D-DFFD390B4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3" descr="_DrawMeClose1">
            <a:extLst>
              <a:ext uri="{FF2B5EF4-FFF2-40B4-BE49-F238E27FC236}">
                <a16:creationId xmlns:a16="http://schemas.microsoft.com/office/drawing/2014/main" id="{E41F8D71-79AE-42B7-BC80-C2F4A23B0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3" descr="_DrawMeClose2">
            <a:extLst>
              <a:ext uri="{FF2B5EF4-FFF2-40B4-BE49-F238E27FC236}">
                <a16:creationId xmlns:a16="http://schemas.microsoft.com/office/drawing/2014/main" id="{4C9BBDDC-21EC-463F-BF5A-7CB782BDD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3">
            <a:extLst>
              <a:ext uri="{FF2B5EF4-FFF2-40B4-BE49-F238E27FC236}">
                <a16:creationId xmlns:a16="http://schemas.microsoft.com/office/drawing/2014/main" id="{735EA4AA-C9A3-4294-87B3-D542B1778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257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pt-PT" altLang="pt-BR"/>
          </a:p>
        </p:txBody>
      </p:sp>
      <p:pic>
        <p:nvPicPr>
          <p:cNvPr id="115715" name="Picture 5" descr="_Zion">
            <a:extLst>
              <a:ext uri="{FF2B5EF4-FFF2-40B4-BE49-F238E27FC236}">
                <a16:creationId xmlns:a16="http://schemas.microsoft.com/office/drawing/2014/main" id="{9FD7ECB4-A265-4D04-913D-F371B1C35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005Daniel2_010">
            <a:extLst>
              <a:ext uri="{FF2B5EF4-FFF2-40B4-BE49-F238E27FC236}">
                <a16:creationId xmlns:a16="http://schemas.microsoft.com/office/drawing/2014/main" id="{BEB82029-969A-4BC6-BBFC-AEAB95747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>
            <a:extLst>
              <a:ext uri="{FF2B5EF4-FFF2-40B4-BE49-F238E27FC236}">
                <a16:creationId xmlns:a16="http://schemas.microsoft.com/office/drawing/2014/main" id="{974BDE0C-7E12-47DA-AC7C-F7EDA78A2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257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pt-PT" altLang="pt-BR"/>
          </a:p>
        </p:txBody>
      </p:sp>
      <p:pic>
        <p:nvPicPr>
          <p:cNvPr id="116739" name="Picture 3" descr="_HomeComing">
            <a:extLst>
              <a:ext uri="{FF2B5EF4-FFF2-40B4-BE49-F238E27FC236}">
                <a16:creationId xmlns:a16="http://schemas.microsoft.com/office/drawing/2014/main" id="{240EF4D8-58B5-4B28-A64E-63FC35D03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>
            <a:extLst>
              <a:ext uri="{FF2B5EF4-FFF2-40B4-BE49-F238E27FC236}">
                <a16:creationId xmlns:a16="http://schemas.microsoft.com/office/drawing/2014/main" id="{83CE82AB-D447-441A-A639-82A684DA3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257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pt-PT" altLang="pt-BR"/>
          </a:p>
        </p:txBody>
      </p:sp>
      <p:pic>
        <p:nvPicPr>
          <p:cNvPr id="117763" name="Picture 4" descr="_Knocking">
            <a:extLst>
              <a:ext uri="{FF2B5EF4-FFF2-40B4-BE49-F238E27FC236}">
                <a16:creationId xmlns:a16="http://schemas.microsoft.com/office/drawing/2014/main" id="{18BE8AD3-BCCF-4B15-B90A-BF7C6063D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005Daniel2_011">
            <a:extLst>
              <a:ext uri="{FF2B5EF4-FFF2-40B4-BE49-F238E27FC236}">
                <a16:creationId xmlns:a16="http://schemas.microsoft.com/office/drawing/2014/main" id="{4384837F-6F13-42CE-997B-C246F36B9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005Daniel2_012">
            <a:extLst>
              <a:ext uri="{FF2B5EF4-FFF2-40B4-BE49-F238E27FC236}">
                <a16:creationId xmlns:a16="http://schemas.microsoft.com/office/drawing/2014/main" id="{9171D123-F34A-41AE-A67E-77284D598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005Daniel2_013">
            <a:extLst>
              <a:ext uri="{FF2B5EF4-FFF2-40B4-BE49-F238E27FC236}">
                <a16:creationId xmlns:a16="http://schemas.microsoft.com/office/drawing/2014/main" id="{D71F9009-8196-42A6-A2E9-2D3CA1491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circles.p3d 0"/>
  <p:tag name="POWER3D OPTIONS" val="Fast "/>
  <p:tag name="POWER3D SOUND" val="Twirling Circl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578</Words>
  <Application>Microsoft Office PowerPoint</Application>
  <PresentationFormat>Apresentação na tela (4:3)</PresentationFormat>
  <Paragraphs>58</Paragraphs>
  <Slides>61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61</vt:i4>
      </vt:variant>
    </vt:vector>
  </HeadingPairs>
  <TitlesOfParts>
    <vt:vector size="69" baseType="lpstr">
      <vt:lpstr>Times New Roman</vt:lpstr>
      <vt:lpstr>Arial</vt:lpstr>
      <vt:lpstr>Tahoma</vt:lpstr>
      <vt:lpstr>Symbol</vt:lpstr>
      <vt:lpstr>Comic Sans MS</vt:lpstr>
      <vt:lpstr>Candara</vt:lpstr>
      <vt:lpstr>Estrutura padrão</vt:lpstr>
      <vt:lpstr>Default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Maior Promessa da Bíblia</vt:lpstr>
      <vt:lpstr>A Maior Promessa da Bíblia</vt:lpstr>
      <vt:lpstr>Há na Bíblia 1.256 promessas. A maioria delas em relação à Segunda Vinda de Cristo. Mais de 2.500 textos fazem alusão direta ou indireta a este fato.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Roberto Motta</dc:creator>
  <cp:lastModifiedBy>Pr. Marcelo Carvalho</cp:lastModifiedBy>
  <cp:revision>23</cp:revision>
  <dcterms:created xsi:type="dcterms:W3CDTF">2000-05-01T12:24:04Z</dcterms:created>
  <dcterms:modified xsi:type="dcterms:W3CDTF">2019-11-26T13:58:15Z</dcterms:modified>
</cp:coreProperties>
</file>