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</p:sldMasterIdLst>
  <p:notesMasterIdLst>
    <p:notesMasterId r:id="rId10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52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353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355" r:id="rId34"/>
    <p:sldId id="356" r:id="rId35"/>
    <p:sldId id="357" r:id="rId36"/>
    <p:sldId id="354" r:id="rId37"/>
    <p:sldId id="286" r:id="rId38"/>
    <p:sldId id="287" r:id="rId39"/>
    <p:sldId id="288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58" r:id="rId70"/>
    <p:sldId id="320" r:id="rId71"/>
    <p:sldId id="322" r:id="rId72"/>
    <p:sldId id="323" r:id="rId73"/>
    <p:sldId id="324" r:id="rId74"/>
    <p:sldId id="321" r:id="rId75"/>
    <p:sldId id="359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60" r:id="rId10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viewProps" Target="viewProp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theme" Target="theme/theme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ableStyles" Target="tableStyle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8E76B910-29C3-43A5-B3C5-65AB0F3135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pt-BR"/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43F91ACB-A59F-4BCA-A970-585E7618C81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pt-BR"/>
          </a:p>
        </p:txBody>
      </p:sp>
      <p:sp>
        <p:nvSpPr>
          <p:cNvPr id="84996" name="Rectangle 4">
            <a:extLst>
              <a:ext uri="{FF2B5EF4-FFF2-40B4-BE49-F238E27FC236}">
                <a16:creationId xmlns:a16="http://schemas.microsoft.com/office/drawing/2014/main" id="{74C359B7-AAD5-4A97-9567-604DEB09BFA6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4997" name="Rectangle 5">
            <a:extLst>
              <a:ext uri="{FF2B5EF4-FFF2-40B4-BE49-F238E27FC236}">
                <a16:creationId xmlns:a16="http://schemas.microsoft.com/office/drawing/2014/main" id="{704BBEC6-F360-4ABB-9F29-1A9FC47B4DC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id="{5C8C8E81-05FF-4CA6-9E2A-AE282C625B4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pt-BR"/>
          </a:p>
        </p:txBody>
      </p:sp>
      <p:sp>
        <p:nvSpPr>
          <p:cNvPr id="84999" name="Rectangle 7">
            <a:extLst>
              <a:ext uri="{FF2B5EF4-FFF2-40B4-BE49-F238E27FC236}">
                <a16:creationId xmlns:a16="http://schemas.microsoft.com/office/drawing/2014/main" id="{8D2750EC-313D-47CA-AAAB-9B89509AAD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8C74AA-21AE-46A0-AA84-EF82D12DA7BD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1267E3-861F-4783-ABBC-6650CC225B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9E3376-68E7-4655-99D6-270858314966}" type="slidenum">
              <a:rPr lang="en-US" altLang="pt-BR"/>
              <a:pPr/>
              <a:t>86</a:t>
            </a:fld>
            <a:endParaRPr lang="en-US" altLang="pt-BR"/>
          </a:p>
        </p:txBody>
      </p:sp>
      <p:sp>
        <p:nvSpPr>
          <p:cNvPr id="187394" name="Espaço Reservado para Imagem de Slide 1">
            <a:extLst>
              <a:ext uri="{FF2B5EF4-FFF2-40B4-BE49-F238E27FC236}">
                <a16:creationId xmlns:a16="http://schemas.microsoft.com/office/drawing/2014/main" id="{123F42F8-7854-4DAB-821E-9C77BDEFCA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Espaço Reservado para Anotações 2">
            <a:extLst>
              <a:ext uri="{FF2B5EF4-FFF2-40B4-BE49-F238E27FC236}">
                <a16:creationId xmlns:a16="http://schemas.microsoft.com/office/drawing/2014/main" id="{26D96B2F-C1E1-4C50-86DE-DB38A8E25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187396" name="Espaço Reservado para Número de Slide 3">
            <a:extLst>
              <a:ext uri="{FF2B5EF4-FFF2-40B4-BE49-F238E27FC236}">
                <a16:creationId xmlns:a16="http://schemas.microsoft.com/office/drawing/2014/main" id="{EA1B01AD-A0CE-49CE-BCC4-AD0D50931823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5558479F-77A3-4044-A80D-2701B1FBC93C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86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72E205-42FA-4B12-9590-26DD8B9D87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BE1F56-98B1-479C-A55C-4F83A9AEDFF8}" type="slidenum">
              <a:rPr lang="en-US" altLang="pt-BR"/>
              <a:pPr/>
              <a:t>95</a:t>
            </a:fld>
            <a:endParaRPr lang="en-US" altLang="pt-BR"/>
          </a:p>
        </p:txBody>
      </p:sp>
      <p:sp>
        <p:nvSpPr>
          <p:cNvPr id="205826" name="Espaço Reservado para Imagem de Slide 1">
            <a:extLst>
              <a:ext uri="{FF2B5EF4-FFF2-40B4-BE49-F238E27FC236}">
                <a16:creationId xmlns:a16="http://schemas.microsoft.com/office/drawing/2014/main" id="{8AFA63FC-3D40-465C-9056-0CDDCCA2CC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Espaço Reservado para Anotações 2">
            <a:extLst>
              <a:ext uri="{FF2B5EF4-FFF2-40B4-BE49-F238E27FC236}">
                <a16:creationId xmlns:a16="http://schemas.microsoft.com/office/drawing/2014/main" id="{3C73B9C3-BB74-4966-8AB6-39DC34911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205828" name="Espaço Reservado para Número de Slide 3">
            <a:extLst>
              <a:ext uri="{FF2B5EF4-FFF2-40B4-BE49-F238E27FC236}">
                <a16:creationId xmlns:a16="http://schemas.microsoft.com/office/drawing/2014/main" id="{53F35E89-4857-4EC8-9163-6E6EAE50BE73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29EB8098-4E9F-4B2B-B15D-736651FBF0EF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95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EA1470D-518D-4E51-9CF2-7AB749EB23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39A6FA-E8E2-4514-BF0C-8ACFC6BC4F93}" type="slidenum">
              <a:rPr lang="en-US" altLang="pt-BR"/>
              <a:pPr/>
              <a:t>96</a:t>
            </a:fld>
            <a:endParaRPr lang="en-US" altLang="pt-BR"/>
          </a:p>
        </p:txBody>
      </p:sp>
      <p:sp>
        <p:nvSpPr>
          <p:cNvPr id="207874" name="Espaço Reservado para Imagem de Slide 1">
            <a:extLst>
              <a:ext uri="{FF2B5EF4-FFF2-40B4-BE49-F238E27FC236}">
                <a16:creationId xmlns:a16="http://schemas.microsoft.com/office/drawing/2014/main" id="{C71C8C55-FCB5-4CC5-A86D-59FBFABC33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Espaço Reservado para Anotações 2">
            <a:extLst>
              <a:ext uri="{FF2B5EF4-FFF2-40B4-BE49-F238E27FC236}">
                <a16:creationId xmlns:a16="http://schemas.microsoft.com/office/drawing/2014/main" id="{3E6E1F75-ED07-4F62-9D35-48603BA4B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207876" name="Espaço Reservado para Número de Slide 3">
            <a:extLst>
              <a:ext uri="{FF2B5EF4-FFF2-40B4-BE49-F238E27FC236}">
                <a16:creationId xmlns:a16="http://schemas.microsoft.com/office/drawing/2014/main" id="{997BDF11-05A8-47CD-933D-264AFD4BE1BA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F34FE7ED-606E-4F98-B0A5-C7E1A9185DF5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96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EDD1E2-952F-49E8-A118-4523BBC43D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742F3F-DFBB-4A35-837B-2A80B3B21125}" type="slidenum">
              <a:rPr lang="en-US" altLang="pt-BR"/>
              <a:pPr/>
              <a:t>97</a:t>
            </a:fld>
            <a:endParaRPr lang="en-US" altLang="pt-BR"/>
          </a:p>
        </p:txBody>
      </p:sp>
      <p:sp>
        <p:nvSpPr>
          <p:cNvPr id="209922" name="Espaço Reservado para Imagem de Slide 1">
            <a:extLst>
              <a:ext uri="{FF2B5EF4-FFF2-40B4-BE49-F238E27FC236}">
                <a16:creationId xmlns:a16="http://schemas.microsoft.com/office/drawing/2014/main" id="{1AFF9E6F-03E7-4DC0-AF90-80BD7DA414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Espaço Reservado para Anotações 2">
            <a:extLst>
              <a:ext uri="{FF2B5EF4-FFF2-40B4-BE49-F238E27FC236}">
                <a16:creationId xmlns:a16="http://schemas.microsoft.com/office/drawing/2014/main" id="{15C29709-CA73-44B1-8184-8FA9FD2F3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209924" name="Espaço Reservado para Número de Slide 3">
            <a:extLst>
              <a:ext uri="{FF2B5EF4-FFF2-40B4-BE49-F238E27FC236}">
                <a16:creationId xmlns:a16="http://schemas.microsoft.com/office/drawing/2014/main" id="{6B43EB14-1F48-4511-BA62-4C061A5B478A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2EF88061-5CCB-4352-8DD6-6B6E990CB11C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97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B41B07-A09E-4831-B1B0-5B5356D686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F7D634-1623-4BEE-98B4-21C4FBAF7678}" type="slidenum">
              <a:rPr lang="en-US" altLang="pt-BR"/>
              <a:pPr/>
              <a:t>98</a:t>
            </a:fld>
            <a:endParaRPr lang="en-US" altLang="pt-BR"/>
          </a:p>
        </p:txBody>
      </p:sp>
      <p:sp>
        <p:nvSpPr>
          <p:cNvPr id="211970" name="Espaço Reservado para Imagem de Slide 1">
            <a:extLst>
              <a:ext uri="{FF2B5EF4-FFF2-40B4-BE49-F238E27FC236}">
                <a16:creationId xmlns:a16="http://schemas.microsoft.com/office/drawing/2014/main" id="{30CC0909-2452-4886-A290-5E608F4CF0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Espaço Reservado para Anotações 2">
            <a:extLst>
              <a:ext uri="{FF2B5EF4-FFF2-40B4-BE49-F238E27FC236}">
                <a16:creationId xmlns:a16="http://schemas.microsoft.com/office/drawing/2014/main" id="{5071F184-DFBA-45EA-B826-CB6491DB3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211972" name="Espaço Reservado para Número de Slide 3">
            <a:extLst>
              <a:ext uri="{FF2B5EF4-FFF2-40B4-BE49-F238E27FC236}">
                <a16:creationId xmlns:a16="http://schemas.microsoft.com/office/drawing/2014/main" id="{9ACE0220-1384-4F7E-9073-6D13FDFF6562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F536C1CA-72E6-4E39-9E14-C5768969AB9A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98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2B430C-A130-480C-BA73-E7684F950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4E720-2362-410E-B02C-6375A69F20C0}" type="slidenum">
              <a:rPr lang="en-US" altLang="pt-BR"/>
              <a:pPr/>
              <a:t>99</a:t>
            </a:fld>
            <a:endParaRPr lang="en-US" altLang="pt-BR"/>
          </a:p>
        </p:txBody>
      </p:sp>
      <p:sp>
        <p:nvSpPr>
          <p:cNvPr id="214018" name="Espaço Reservado para Imagem de Slide 1">
            <a:extLst>
              <a:ext uri="{FF2B5EF4-FFF2-40B4-BE49-F238E27FC236}">
                <a16:creationId xmlns:a16="http://schemas.microsoft.com/office/drawing/2014/main" id="{E87ACC0A-92FF-4596-BE44-9ED7F78672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Espaço Reservado para Anotações 2">
            <a:extLst>
              <a:ext uri="{FF2B5EF4-FFF2-40B4-BE49-F238E27FC236}">
                <a16:creationId xmlns:a16="http://schemas.microsoft.com/office/drawing/2014/main" id="{BC2E5C42-3878-4AD0-BFF9-150C6231F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214020" name="Espaço Reservado para Número de Slide 3">
            <a:extLst>
              <a:ext uri="{FF2B5EF4-FFF2-40B4-BE49-F238E27FC236}">
                <a16:creationId xmlns:a16="http://schemas.microsoft.com/office/drawing/2014/main" id="{583E916B-7088-4082-8179-15D3C34CE608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A832EA66-8DE1-4C87-8521-7CF7A5FF6757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99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CF76A6-FF0F-4230-9C41-EF20366C00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B2C5E2-7C81-4468-AD51-48C1D8C85ED9}" type="slidenum">
              <a:rPr lang="en-US" altLang="pt-BR"/>
              <a:pPr/>
              <a:t>100</a:t>
            </a:fld>
            <a:endParaRPr lang="en-US" altLang="pt-BR"/>
          </a:p>
        </p:txBody>
      </p:sp>
      <p:sp>
        <p:nvSpPr>
          <p:cNvPr id="216066" name="Espaço Reservado para Imagem de Slide 1">
            <a:extLst>
              <a:ext uri="{FF2B5EF4-FFF2-40B4-BE49-F238E27FC236}">
                <a16:creationId xmlns:a16="http://schemas.microsoft.com/office/drawing/2014/main" id="{A9A5BD33-297D-451F-9A98-5CE60438B5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Espaço Reservado para Anotações 2">
            <a:extLst>
              <a:ext uri="{FF2B5EF4-FFF2-40B4-BE49-F238E27FC236}">
                <a16:creationId xmlns:a16="http://schemas.microsoft.com/office/drawing/2014/main" id="{B94F704A-D4B8-4E14-BDEB-6F8C28EF1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216068" name="Espaço Reservado para Número de Slide 3">
            <a:extLst>
              <a:ext uri="{FF2B5EF4-FFF2-40B4-BE49-F238E27FC236}">
                <a16:creationId xmlns:a16="http://schemas.microsoft.com/office/drawing/2014/main" id="{D1B301A7-9439-4D97-87FB-6A46EC79A43B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429A0C7B-954D-4CFC-9D0B-58B9136DF801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100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7FE17B-1844-45D0-AE18-F3E7E9D930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6A68B4-A115-40FB-8861-AD9CC10B62E6}" type="slidenum">
              <a:rPr lang="en-US" altLang="pt-BR"/>
              <a:pPr/>
              <a:t>101</a:t>
            </a:fld>
            <a:endParaRPr lang="en-US" altLang="pt-BR"/>
          </a:p>
        </p:txBody>
      </p:sp>
      <p:sp>
        <p:nvSpPr>
          <p:cNvPr id="226306" name="Espaço Reservado para Imagem de Slide 1">
            <a:extLst>
              <a:ext uri="{FF2B5EF4-FFF2-40B4-BE49-F238E27FC236}">
                <a16:creationId xmlns:a16="http://schemas.microsoft.com/office/drawing/2014/main" id="{0721488D-F544-4DAF-8EAF-450B6FB471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6307" name="Espaço Reservado para Anotações 2">
            <a:extLst>
              <a:ext uri="{FF2B5EF4-FFF2-40B4-BE49-F238E27FC236}">
                <a16:creationId xmlns:a16="http://schemas.microsoft.com/office/drawing/2014/main" id="{F26C666C-6A37-450D-B3A3-B9A18CE85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226308" name="Espaço Reservado para Número de Slide 3">
            <a:extLst>
              <a:ext uri="{FF2B5EF4-FFF2-40B4-BE49-F238E27FC236}">
                <a16:creationId xmlns:a16="http://schemas.microsoft.com/office/drawing/2014/main" id="{302DF991-7817-4D5A-9364-8110A4BD3B81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DA3FECC9-E5AA-41C8-B1C5-DD2F5DE9334A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101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F5A114-0E4D-4238-87D1-7F1B7C3E9C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D738E8-2B20-475D-8F88-1349D64DCECF}" type="slidenum">
              <a:rPr lang="en-US" altLang="pt-BR"/>
              <a:pPr/>
              <a:t>87</a:t>
            </a:fld>
            <a:endParaRPr lang="en-US" altLang="pt-BR"/>
          </a:p>
        </p:txBody>
      </p:sp>
      <p:sp>
        <p:nvSpPr>
          <p:cNvPr id="189442" name="Espaço Reservado para Imagem de Slide 1">
            <a:extLst>
              <a:ext uri="{FF2B5EF4-FFF2-40B4-BE49-F238E27FC236}">
                <a16:creationId xmlns:a16="http://schemas.microsoft.com/office/drawing/2014/main" id="{B775722E-45EC-4A11-AAFD-23474B6ACF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Espaço Reservado para Anotações 2">
            <a:extLst>
              <a:ext uri="{FF2B5EF4-FFF2-40B4-BE49-F238E27FC236}">
                <a16:creationId xmlns:a16="http://schemas.microsoft.com/office/drawing/2014/main" id="{33B44000-47FF-4779-9373-FCEA0E8C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189444" name="Espaço Reservado para Número de Slide 3">
            <a:extLst>
              <a:ext uri="{FF2B5EF4-FFF2-40B4-BE49-F238E27FC236}">
                <a16:creationId xmlns:a16="http://schemas.microsoft.com/office/drawing/2014/main" id="{D5BCCB17-EC7C-4E14-98E2-15D9D2EB5EC3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DEA7ACDF-DC31-499D-8C43-6920EEA51998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87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9C32B4-6626-4C22-87DD-D374B3247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E1B07-8C8A-402C-B19B-5A7755740710}" type="slidenum">
              <a:rPr lang="en-US" altLang="pt-BR"/>
              <a:pPr/>
              <a:t>88</a:t>
            </a:fld>
            <a:endParaRPr lang="en-US" altLang="pt-BR"/>
          </a:p>
        </p:txBody>
      </p:sp>
      <p:sp>
        <p:nvSpPr>
          <p:cNvPr id="191490" name="Espaço Reservado para Imagem de Slide 1">
            <a:extLst>
              <a:ext uri="{FF2B5EF4-FFF2-40B4-BE49-F238E27FC236}">
                <a16:creationId xmlns:a16="http://schemas.microsoft.com/office/drawing/2014/main" id="{046CA683-570A-48C5-A462-3CFE78A7E5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Espaço Reservado para Anotações 2">
            <a:extLst>
              <a:ext uri="{FF2B5EF4-FFF2-40B4-BE49-F238E27FC236}">
                <a16:creationId xmlns:a16="http://schemas.microsoft.com/office/drawing/2014/main" id="{9A2F4400-4591-47AA-B12C-FB04633BD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191492" name="Espaço Reservado para Número de Slide 3">
            <a:extLst>
              <a:ext uri="{FF2B5EF4-FFF2-40B4-BE49-F238E27FC236}">
                <a16:creationId xmlns:a16="http://schemas.microsoft.com/office/drawing/2014/main" id="{0FBAFB45-1521-43E3-8A50-CA4C740910BF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100B6DFC-5C95-4EC5-AB23-2D932112D29E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88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908A67-3DF7-4E25-B4A7-607464DBE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B2FB7B-6319-4E68-9792-43DA67DD7DD5}" type="slidenum">
              <a:rPr lang="en-US" altLang="pt-BR"/>
              <a:pPr/>
              <a:t>89</a:t>
            </a:fld>
            <a:endParaRPr lang="en-US" altLang="pt-BR"/>
          </a:p>
        </p:txBody>
      </p:sp>
      <p:sp>
        <p:nvSpPr>
          <p:cNvPr id="193538" name="Espaço Reservado para Imagem de Slide 1">
            <a:extLst>
              <a:ext uri="{FF2B5EF4-FFF2-40B4-BE49-F238E27FC236}">
                <a16:creationId xmlns:a16="http://schemas.microsoft.com/office/drawing/2014/main" id="{C1D8883A-53C0-4378-BAE7-F7B4966FA5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Espaço Reservado para Anotações 2">
            <a:extLst>
              <a:ext uri="{FF2B5EF4-FFF2-40B4-BE49-F238E27FC236}">
                <a16:creationId xmlns:a16="http://schemas.microsoft.com/office/drawing/2014/main" id="{5B112BD0-C4F2-46A2-9471-1CEB29037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193540" name="Espaço Reservado para Número de Slide 3">
            <a:extLst>
              <a:ext uri="{FF2B5EF4-FFF2-40B4-BE49-F238E27FC236}">
                <a16:creationId xmlns:a16="http://schemas.microsoft.com/office/drawing/2014/main" id="{AF89981D-D8FD-4C8D-A0B1-E3F4BAA05485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8819110D-C572-4AE1-AC49-0E640C29152E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89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36CC5E-7E0A-4992-8192-F89049A220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F77A01-192E-45D8-A988-8CBCE6B7B6DD}" type="slidenum">
              <a:rPr lang="en-US" altLang="pt-BR"/>
              <a:pPr/>
              <a:t>90</a:t>
            </a:fld>
            <a:endParaRPr lang="en-US" altLang="pt-BR"/>
          </a:p>
        </p:txBody>
      </p:sp>
      <p:sp>
        <p:nvSpPr>
          <p:cNvPr id="195586" name="Espaço Reservado para Imagem de Slide 1">
            <a:extLst>
              <a:ext uri="{FF2B5EF4-FFF2-40B4-BE49-F238E27FC236}">
                <a16:creationId xmlns:a16="http://schemas.microsoft.com/office/drawing/2014/main" id="{7A642A54-4821-48B8-928E-9DD74F40BB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Espaço Reservado para Anotações 2">
            <a:extLst>
              <a:ext uri="{FF2B5EF4-FFF2-40B4-BE49-F238E27FC236}">
                <a16:creationId xmlns:a16="http://schemas.microsoft.com/office/drawing/2014/main" id="{BF210FDB-03E9-431D-B254-AE6DF3BD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195588" name="Espaço Reservado para Número de Slide 3">
            <a:extLst>
              <a:ext uri="{FF2B5EF4-FFF2-40B4-BE49-F238E27FC236}">
                <a16:creationId xmlns:a16="http://schemas.microsoft.com/office/drawing/2014/main" id="{7A66370F-95D2-48F5-9A8F-F29EB78E381C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3CE7EC3C-1AE6-4160-B2DF-EF4A968ADBBB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90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D251DE-B686-4A71-9E3F-0ABFE7DF94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1E541C-D499-457A-AE28-6EDA270BE570}" type="slidenum">
              <a:rPr lang="en-US" altLang="pt-BR"/>
              <a:pPr/>
              <a:t>91</a:t>
            </a:fld>
            <a:endParaRPr lang="en-US" altLang="pt-BR"/>
          </a:p>
        </p:txBody>
      </p:sp>
      <p:sp>
        <p:nvSpPr>
          <p:cNvPr id="197634" name="Espaço Reservado para Imagem de Slide 1">
            <a:extLst>
              <a:ext uri="{FF2B5EF4-FFF2-40B4-BE49-F238E27FC236}">
                <a16:creationId xmlns:a16="http://schemas.microsoft.com/office/drawing/2014/main" id="{AADD86E3-501E-43C0-A9D3-63915D4D2C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Espaço Reservado para Anotações 2">
            <a:extLst>
              <a:ext uri="{FF2B5EF4-FFF2-40B4-BE49-F238E27FC236}">
                <a16:creationId xmlns:a16="http://schemas.microsoft.com/office/drawing/2014/main" id="{207A4062-7F9F-4780-A166-1A28B1F3D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197636" name="Espaço Reservado para Número de Slide 3">
            <a:extLst>
              <a:ext uri="{FF2B5EF4-FFF2-40B4-BE49-F238E27FC236}">
                <a16:creationId xmlns:a16="http://schemas.microsoft.com/office/drawing/2014/main" id="{20EC1C2A-D865-4909-9537-9433A6743302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03356C60-90CC-4B7D-91B0-6F1076314DD6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91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DCE5E92-AA9C-4197-BDE7-41C9954C52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F047B-14ED-4D91-B52A-2ED624A13208}" type="slidenum">
              <a:rPr lang="en-US" altLang="pt-BR"/>
              <a:pPr/>
              <a:t>92</a:t>
            </a:fld>
            <a:endParaRPr lang="en-US" altLang="pt-BR"/>
          </a:p>
        </p:txBody>
      </p:sp>
      <p:sp>
        <p:nvSpPr>
          <p:cNvPr id="199682" name="Espaço Reservado para Imagem de Slide 1">
            <a:extLst>
              <a:ext uri="{FF2B5EF4-FFF2-40B4-BE49-F238E27FC236}">
                <a16:creationId xmlns:a16="http://schemas.microsoft.com/office/drawing/2014/main" id="{C0C39DFC-18D0-4F92-B001-0B611BB10F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Espaço Reservado para Anotações 2">
            <a:extLst>
              <a:ext uri="{FF2B5EF4-FFF2-40B4-BE49-F238E27FC236}">
                <a16:creationId xmlns:a16="http://schemas.microsoft.com/office/drawing/2014/main" id="{6A92E87F-C1E3-4088-B88F-0B29E19EB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199684" name="Espaço Reservado para Número de Slide 3">
            <a:extLst>
              <a:ext uri="{FF2B5EF4-FFF2-40B4-BE49-F238E27FC236}">
                <a16:creationId xmlns:a16="http://schemas.microsoft.com/office/drawing/2014/main" id="{C67211ED-FB9F-40D5-B085-13CDDA2ED7BE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9675872E-DFAA-4110-BAB6-C0B06B22C3DC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92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51090F3-7854-494A-880A-A1821FC89D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25EB43-F620-4199-8DFC-EF3B7932A91F}" type="slidenum">
              <a:rPr lang="en-US" altLang="pt-BR"/>
              <a:pPr/>
              <a:t>93</a:t>
            </a:fld>
            <a:endParaRPr lang="en-US" altLang="pt-BR"/>
          </a:p>
        </p:txBody>
      </p:sp>
      <p:sp>
        <p:nvSpPr>
          <p:cNvPr id="201730" name="Espaço Reservado para Imagem de Slide 1">
            <a:extLst>
              <a:ext uri="{FF2B5EF4-FFF2-40B4-BE49-F238E27FC236}">
                <a16:creationId xmlns:a16="http://schemas.microsoft.com/office/drawing/2014/main" id="{6E3BFE6F-E503-46BD-891D-3153295CCB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Espaço Reservado para Anotações 2">
            <a:extLst>
              <a:ext uri="{FF2B5EF4-FFF2-40B4-BE49-F238E27FC236}">
                <a16:creationId xmlns:a16="http://schemas.microsoft.com/office/drawing/2014/main" id="{A677C0FC-92AB-42A8-AAC2-21E3903CF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201732" name="Espaço Reservado para Número de Slide 3">
            <a:extLst>
              <a:ext uri="{FF2B5EF4-FFF2-40B4-BE49-F238E27FC236}">
                <a16:creationId xmlns:a16="http://schemas.microsoft.com/office/drawing/2014/main" id="{89DEA463-7F5F-4E65-A72B-D81CB40BA9F1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B5245B2B-13FE-4516-883B-AA0E186742B5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93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9A001F-94BE-4D9A-9B33-648D5AC01A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7605CF-9560-4127-91A3-A29687968794}" type="slidenum">
              <a:rPr lang="en-US" altLang="pt-BR"/>
              <a:pPr/>
              <a:t>94</a:t>
            </a:fld>
            <a:endParaRPr lang="en-US" altLang="pt-BR"/>
          </a:p>
        </p:txBody>
      </p:sp>
      <p:sp>
        <p:nvSpPr>
          <p:cNvPr id="203778" name="Espaço Reservado para Imagem de Slide 1">
            <a:extLst>
              <a:ext uri="{FF2B5EF4-FFF2-40B4-BE49-F238E27FC236}">
                <a16:creationId xmlns:a16="http://schemas.microsoft.com/office/drawing/2014/main" id="{60024B4A-5922-42B2-8002-1ACA547298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Espaço Reservado para Anotações 2">
            <a:extLst>
              <a:ext uri="{FF2B5EF4-FFF2-40B4-BE49-F238E27FC236}">
                <a16:creationId xmlns:a16="http://schemas.microsoft.com/office/drawing/2014/main" id="{C1553B81-1E23-4115-8C3E-BF2C7962B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203780" name="Espaço Reservado para Número de Slide 3">
            <a:extLst>
              <a:ext uri="{FF2B5EF4-FFF2-40B4-BE49-F238E27FC236}">
                <a16:creationId xmlns:a16="http://schemas.microsoft.com/office/drawing/2014/main" id="{BD7E212B-A86B-45A3-A409-B1751B4D6355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fld id="{EC7FBF8F-6A12-4F5E-A8CB-7E659F4EEA4E}" type="slidenum">
              <a:rPr lang="en-US" altLang="pt-BR" sz="12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0" hangingPunct="0"/>
              <a:t>94</a:t>
            </a:fld>
            <a:endParaRPr lang="en-US" altLang="pt-BR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04BBC-F43C-4A67-8A00-3F35CD3CA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191112-9C1A-4DCE-9DB2-A99E65192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1A2721-F058-406C-B7D6-6FEE7AD2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505324-9DCB-409A-9137-81B139EB2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654A1C-6D36-4282-A425-40C589691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9BDC3-48DD-4277-B8D9-84E5A68EF16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7943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3A231C-21DF-4C70-9F01-95929B59D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F4357C6-0FC5-4046-B4E6-49BF19FAC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144BEC-7506-44E8-9616-151F18FB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CF6991-FB48-48C2-85A2-5BCCF6F8A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497B94-117A-4965-9636-4962895D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1C3DE-2B02-41C3-9CDE-943C07DD74E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3772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2E4CC50-BFBC-4D08-8A4D-1D4D0F64A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8D8949F-92F8-4A47-A975-457595245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3E5879-5011-4A92-B833-1AB943C47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691861-5F03-45E9-A41C-DD7583D1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170C2B-4083-4658-A1AE-09128CB8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AAA9D-FFBB-4B49-BC82-525524C0B0F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9481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F3E7F9-28D1-4E09-802F-5D7750FF2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CCDFBB-4C29-4776-8FCB-2CEF633A7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BB9B84-53D6-4D00-AB2D-33F81303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F94E99-3860-4CB0-819C-065AE8129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5370ED-20FC-4D24-967E-06863F13F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BE5F0-336D-4525-9693-813E83F02EE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72182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583EA0-A403-4D91-BF22-611FA704B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580924-CF2F-4B58-BAA6-FDEA0BF92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35BE37-0FF8-4EB8-8589-B6BA9469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AA350B-D21F-47C6-AA16-404F58E10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C1ABB7-ED67-4879-BDEE-213BD3E72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2E8AB3-720E-47BF-81A8-7B21454E3FF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42343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45135-7175-4080-A391-3E011540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8F608B-FC02-4DC9-943B-4ADBBD7C8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82B5E9-BE39-40E5-84B1-83A40E7BA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638F7E-4330-41F0-8CED-737E725BF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8316A7-C20C-4CB6-A032-42E402242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49A74-00FE-4690-B76C-E54BFD9C29A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24241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47C55D-C016-4FB6-9148-06C529C2D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1898E2-EE75-4CC7-A67A-E27E429B8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87A787-B06B-477F-B1CE-D192DFAEC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0D0D0E7-251C-45C3-9855-7F470F9A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067A13-7ADC-4972-9DCB-9803B5C2B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65F96D-1971-446C-9856-24938D47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CEED0-8853-4E01-ABB8-E9272EDDEF0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81896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30BFAC-6355-4AE9-BC2F-F8B08977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367640-10ED-46C1-97D7-1A644350D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C25E2B-5978-404F-85F4-41F6417BD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0151A17-B66F-4E1C-9B1C-13AB34D6F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C5CB10B-8E94-4401-A07C-5AACB26DB0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E3573FE-4B17-4592-AE95-07E0AF2B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45850BD-48B6-442E-B788-4110CD788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7821259-3223-4A20-9E57-9810063D0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42728-61A4-4023-9641-F19BABEF950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06921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58B1A8-3D8D-4E25-847D-5A5E68259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92933F5-3586-4809-AD27-34019B4A0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0A2FD4A-ACFF-4CA2-AAF5-9E09EBCA6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EA84427-9D3B-4FC0-BBD7-F634E825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94C8D-A1DB-4D63-84FA-DE6ED4929BF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91322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D0F201A-6ECA-4BBE-9E93-CAD2E550F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3B67577-8033-4D1C-87F5-D0AC06EAA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B353338-9F0F-4F7C-B913-3001566F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E8A62-3FBD-4C73-824B-A8D4522160B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43657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BE7FE-7A30-40D8-A656-AE333C4A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1271B5-C134-4A03-A23C-E800D5195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1146FCF-0806-4AEC-8DD4-3EE02356E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F95E7BD-520B-48B2-9C3F-9C43CB1E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3CC72D0-F5AC-4C82-974F-2E9F6C690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1EA8B00-4AE0-45EA-B619-480D5676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7CD32-AD70-4697-ACDD-518522A3694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6600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2D131E-6858-489B-BA27-0A59101C7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8E53E9-447E-42EC-813B-BCBB76856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F6142E-4D0D-4311-8775-3BBD6239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A491E3-3237-4B94-A2E8-24A19BD6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6ECB38-0A4F-4E66-BE9B-D8070B64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31860-EDD1-46B6-AEDF-06E2893E459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13873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AFF71-8E68-49C5-A8D2-C4659140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18E522F-1898-4A83-996D-10BBB2250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5107AC2-C149-482D-A5EB-330ECCA7D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3FFF04F-58DF-4F3B-BE70-5F786EEE7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25D4BC-FF0B-41E9-9CF1-901EB0E39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306DB2-B56E-44B1-B60F-8AF7632A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B8C59-82E4-4CD8-9D89-84197C6130A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2258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E373F7-0CEB-4F28-A8BD-6B390648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B6B7F17-91F5-4B8F-B4DA-EA0958D92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7CFF85-1208-42C3-A0F5-D12D2D6E6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CCB445-6A9F-4A5A-BEE8-27FE8FADE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80466C-D8A3-4947-ABBB-671A2AA43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213FA-66BF-4533-A40B-00CFD1A5817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82891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C1B3C31-C0D0-47FA-9271-E5DAEB3E7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DDB3ED4-A179-4674-8E8D-677759EF2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E1A026-345B-4E61-AFFB-0137A67D0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FBC68C-B955-4C36-80AA-58ABAEFB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BCD975-D164-4643-AFA5-12B3DB13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2EDBC-FD36-461F-8DB3-0C6C636E3FE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34112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EA9653-A576-4ADB-9CE1-51D8F78EB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867B6A-6DD0-4A3D-8450-A79702797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CDC965-C712-4154-A246-9BB8E5E9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544922-7371-4798-A245-CC8EC241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67B0FA-99A1-4C53-9CF0-8EDEBA36E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8E008-3188-419D-AF5A-25D5F4637BD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87865183"/>
      </p:ext>
    </p:extLst>
  </p:cSld>
  <p:clrMapOvr>
    <a:masterClrMapping/>
  </p:clrMapOvr>
  <p:transition>
    <p:pull dir="l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45F39-B5F3-42BC-A230-0BBC8F92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B0E319-104E-4583-B0D1-697D8161B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750DA5-B28D-4111-993F-B5485B2D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384A97-62C4-4EC1-99CA-74613DBC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E90F23-FC4E-4A8B-B727-4D57629A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16297-13B0-4080-9221-FBBA81E8A5F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4697132"/>
      </p:ext>
    </p:extLst>
  </p:cSld>
  <p:clrMapOvr>
    <a:masterClrMapping/>
  </p:clrMapOvr>
  <p:transition>
    <p:pull dir="l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0B4E6-FC21-400C-AEF5-D1410B30F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5D49C8-9520-4B71-ADAD-1FBBE40B6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ECE7AD-AF7E-412D-A7CF-A9842F7D4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AE129C-9CB6-470F-A7E6-950CC8BE6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159DAD-EFD9-4F8E-9018-E21BF2ECE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FCC81-1D32-4706-A1BB-B550DBE1253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8359734"/>
      </p:ext>
    </p:extLst>
  </p:cSld>
  <p:clrMapOvr>
    <a:masterClrMapping/>
  </p:clrMapOvr>
  <p:transition>
    <p:pull dir="l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880670-FACE-4E5C-9B91-90AF7D88E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A7C8A5-D0B7-48E7-B2B1-FFFDF6AC8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05E5C1B-8D77-4E70-9681-D9F2016D6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460D6AF-4D12-4F25-A734-0858903C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C6C723-9EC5-48D3-9587-DC15D323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1BB7D7F-DCBA-406E-92FC-A134C4590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FFAA55-04A6-4291-B1A0-91E4D161438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7879798"/>
      </p:ext>
    </p:extLst>
  </p:cSld>
  <p:clrMapOvr>
    <a:masterClrMapping/>
  </p:clrMapOvr>
  <p:transition>
    <p:pull dir="l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CF34C-A78E-4513-8EA4-C5FE2502C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05A353-473D-4600-AFD5-7A39701F4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8889B4A-C6D3-48B2-8286-4346F98B5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38ACF0D-A876-4675-AC2B-5B402D67A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7AA2FC9-9D7E-4AC7-BF9F-17EAA3F54F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123714F-DEFC-4474-A5CA-10A06D7E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A2F517C-4707-4797-A8F0-6A63ADDBD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F9D7FA0-8BB2-4E82-AD66-FA6216E31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341A7-5825-4D8B-8A23-64F776F2E51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07483952"/>
      </p:ext>
    </p:extLst>
  </p:cSld>
  <p:clrMapOvr>
    <a:masterClrMapping/>
  </p:clrMapOvr>
  <p:transition>
    <p:pull dir="l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514EB-A8EC-4AFF-A62F-8159D3ED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AB3A021-84D2-45D6-9641-1E4B928F0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6351952-5B9C-43EF-AD1E-21AA5849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A51445D-6063-4925-952E-BFFD47C8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9FAC8-E277-4656-A03B-F2C43FFAA0B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46123967"/>
      </p:ext>
    </p:extLst>
  </p:cSld>
  <p:clrMapOvr>
    <a:masterClrMapping/>
  </p:clrMapOvr>
  <p:transition>
    <p:pull dir="l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54C05E8-0C1E-4518-87A7-868C9B461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B80D1E9-8EE3-4E65-A786-E8AD10B0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C878C0-9513-4ADF-8428-73F76FCA8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A1B2D-99FA-42E9-B8E1-6CC5585813A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97553805"/>
      </p:ext>
    </p:extLst>
  </p:cSld>
  <p:clrMapOvr>
    <a:masterClrMapping/>
  </p:clrMapOvr>
  <p:transition>
    <p:pull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04A8D-D725-4B46-9FF3-B9877222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69CAFF1-7E15-4605-B44F-EEC3797C6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D8CC6D-BDF1-40CE-BE98-30D41B30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EADB22-7F82-46E1-A423-DF9A0602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023DA8-B225-4152-B27E-D2848CC7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1EF51-794F-48B1-95C6-71BB4406DD4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01074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03C3C-2D77-46E8-B678-9779AD154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B7F920-3E2E-4FF1-BF48-95B28F7E9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EB22DF9-2D87-4243-B919-AEF3CE364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8F90592-5E2E-46D8-84FD-7921D70F0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8E89E36-654C-4E0A-BBC8-E087C19B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5D71E4C-F81A-4C4A-93F3-388384C87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7B012-1F91-4467-90FF-C142E2F866B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70355692"/>
      </p:ext>
    </p:extLst>
  </p:cSld>
  <p:clrMapOvr>
    <a:masterClrMapping/>
  </p:clrMapOvr>
  <p:transition>
    <p:pull dir="l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12EE0-56DA-4863-B84C-EE54D5A2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33EDBB-C8B2-4DF6-8B10-E99BD0A9FF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36DC360-B898-4194-9215-E1BD2F9BE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AC15885-04E5-4FCA-B767-60CE4DE5D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5CEB6D-0B08-40BD-BA70-0F065B424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CDD4C6-3B29-4550-A320-E3B098C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B9416-A23E-45A4-B5EE-D9DCDA6F4B0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89454139"/>
      </p:ext>
    </p:extLst>
  </p:cSld>
  <p:clrMapOvr>
    <a:masterClrMapping/>
  </p:clrMapOvr>
  <p:transition>
    <p:pull dir="l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B3DEF-95A6-4F33-9928-B47A15DD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C73EE18-089D-4817-AEB0-436829DEB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860275-C28B-4332-8084-836EE7A1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9704CF-6F79-4CD9-BA7F-0D149017A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05A28B-9812-4509-94AA-D0DA6E66E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FDA66-EDB9-4ED8-863C-C2DA567FDE9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81878801"/>
      </p:ext>
    </p:extLst>
  </p:cSld>
  <p:clrMapOvr>
    <a:masterClrMapping/>
  </p:clrMapOvr>
  <p:transition>
    <p:pull dir="l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1934F8-EE6A-432B-BB82-B1266E81C3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6C9EDD8-9C54-450D-9B40-C7CE6777A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68D8E2-55CB-42C5-9D9D-E5BF78AD2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83E985-344B-481F-93EA-9A4308C57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CC8BC3-C365-462A-8511-1025A10E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587AA-C1AF-4584-81D8-4A53A6A4516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3886469"/>
      </p:ext>
    </p:extLst>
  </p:cSld>
  <p:clrMapOvr>
    <a:masterClrMapping/>
  </p:clrMapOvr>
  <p:transition>
    <p:pull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48BA20-350B-4827-AC45-60496225F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A5D9D5-BF33-4F4F-A887-AF3DEAB27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FA5D6E-D7D4-4DAB-BE91-A53FAA517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5C6413-9EE5-4036-A728-C59BE3F68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26EC82-D3C8-4FE5-B4AB-C4513215B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510D673-226A-4183-9A1B-D4FC29B9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73345-37AB-4CA5-9CA4-AD156FE9159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2390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CA6F1-2001-4BFA-8B5F-58BE477F6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8B51F1-770A-4C9E-AD78-C356F32DE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309CBB5-BDD5-4D09-BB6B-35187DF2E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2A7F38A-30A6-4F70-BD28-AC58A0D18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1107676-E307-4001-B737-20060B7CF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B998D71-FD85-4293-8689-E23410C52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3BCEBFF-60FD-4F63-8AC4-C6D5607E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F3CA25-EF78-499E-BF26-97DB77EE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00F61-478A-4244-9E0E-58D5A7F8DB3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32464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B3D59D-376B-4086-BB1B-CFB030F8A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3C6B353-BD9C-4FF5-93CD-950517708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FCA3D41-7C90-4273-B8CB-93C735C46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ADF2A82-AD2B-4D51-96DB-219DA3CA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05512-888C-46B5-97E8-5D3F31BD1D7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818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DF0E399-FE63-424A-B654-CF1EF7228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E297E82-ADD5-4030-B4F3-DA9AD77A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3050C20-3CE4-46CC-96B6-CC62FF218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EB78B-0855-43B8-B3C3-F6DE0F5B76F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806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01BC17-63D7-42C1-8895-85421C99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E99337-A5CC-45B4-95CF-09564B9A0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863CC1-E4D2-43BD-86B7-75364AD8B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3B2CFBB-64FD-4A3F-A9ED-B99D3BA1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875822-0C57-4F53-AACB-2A23ED1F3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3C46AA-165E-4041-BE28-CA3A3C52A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56A14-1A45-4015-A805-2408C6E2B59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8392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E8CEC-672A-4D94-B5E8-CE975C29C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4533274-A1E1-4F10-8FAA-D6BEC56521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023D55E-F6E4-4D67-BCCA-792476189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43D8F58-7B89-41BF-B5E6-C57F71CF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BC98BC-E85F-476D-867A-E201801F4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98A08C-1DC7-4C14-B103-D9C0C8C3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2DB65-1671-4F66-9BC9-C2088525492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5419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5F5E173-6DCA-449D-B7CC-568AE6149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B9181FF-2CA4-4B8D-9A5B-77682F7EBF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771A1A9-7271-4418-8C59-AE5A087B90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9D0EBD4-B173-459F-8937-FD8AB6946E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98F288A-DEF8-4DE4-95D8-80A44C3D2D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A79547A-B7C3-4AB9-91CD-E4E73A9F765C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B2B8AD39-2D4D-4D6E-9857-B36B2F5250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6169CCEE-704C-49C7-804D-9D018E0F8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81252" name="Rectangle 4">
            <a:extLst>
              <a:ext uri="{FF2B5EF4-FFF2-40B4-BE49-F238E27FC236}">
                <a16:creationId xmlns:a16="http://schemas.microsoft.com/office/drawing/2014/main" id="{B72AAF8F-4DA2-4B36-9E83-35D5C885D84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181253" name="Rectangle 5">
            <a:extLst>
              <a:ext uri="{FF2B5EF4-FFF2-40B4-BE49-F238E27FC236}">
                <a16:creationId xmlns:a16="http://schemas.microsoft.com/office/drawing/2014/main" id="{137C2BF3-836E-4A41-94E5-D992793DE8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181254" name="Rectangle 6">
            <a:extLst>
              <a:ext uri="{FF2B5EF4-FFF2-40B4-BE49-F238E27FC236}">
                <a16:creationId xmlns:a16="http://schemas.microsoft.com/office/drawing/2014/main" id="{3D6C24CD-4473-4EF1-A71C-A9F3C80CC1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5A1A75D6-DBD1-4D10-AAB7-89E8DDB2023A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anose="020E0502030303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anose="020E0502030303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anose="020E0502030303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anose="020E05020303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anose="020E05020303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anose="020E05020303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anose="020E05020303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anose="020E0502030303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3D4027FC-0EB0-49A8-BF4D-A7CC43C94A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862431F7-0E2C-4307-A9E9-28A7F8C81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89235C87-7FDB-41DA-A679-DBE892E4C5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sz="1400" b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48795F70-F3F3-456C-8230-C79C5198E60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 b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10" name="Rectangle 6">
            <a:extLst>
              <a:ext uri="{FF2B5EF4-FFF2-40B4-BE49-F238E27FC236}">
                <a16:creationId xmlns:a16="http://schemas.microsoft.com/office/drawing/2014/main" id="{703A82DD-15BA-4101-B58F-54F1388CAC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fld id="{4D76B80E-2A44-45AC-8212-6C79E7322CCA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ull dir="ld"/>
  </p:transition>
  <p:txStyles>
    <p:titleStyle>
      <a:lvl1pPr algn="l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7.wmf"/><Relationship Id="rId4" Type="http://schemas.openxmlformats.org/officeDocument/2006/relationships/oleObject" Target="../embeddings/oleObject1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07Origem002">
            <a:extLst>
              <a:ext uri="{FF2B5EF4-FFF2-40B4-BE49-F238E27FC236}">
                <a16:creationId xmlns:a16="http://schemas.microsoft.com/office/drawing/2014/main" id="{8D0D1CB9-BFFD-4FA0-AA2A-A75949205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7Origem015">
            <a:extLst>
              <a:ext uri="{FF2B5EF4-FFF2-40B4-BE49-F238E27FC236}">
                <a16:creationId xmlns:a16="http://schemas.microsoft.com/office/drawing/2014/main" id="{F26EF6E5-6611-417A-B359-CFFCEB8CE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0601142">
            <a:extLst>
              <a:ext uri="{FF2B5EF4-FFF2-40B4-BE49-F238E27FC236}">
                <a16:creationId xmlns:a16="http://schemas.microsoft.com/office/drawing/2014/main" id="{A998C549-DE01-4E82-9FDE-6354B0E92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ld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3" name="Picture 3" descr="07Origem000">
            <a:extLst>
              <a:ext uri="{FF2B5EF4-FFF2-40B4-BE49-F238E27FC236}">
                <a16:creationId xmlns:a16="http://schemas.microsoft.com/office/drawing/2014/main" id="{76FA59EF-85C0-4345-A305-F7DA260A8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7Origem017">
            <a:extLst>
              <a:ext uri="{FF2B5EF4-FFF2-40B4-BE49-F238E27FC236}">
                <a16:creationId xmlns:a16="http://schemas.microsoft.com/office/drawing/2014/main" id="{B060BF6E-3107-4476-A46D-3C45283E1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7Origem018">
            <a:extLst>
              <a:ext uri="{FF2B5EF4-FFF2-40B4-BE49-F238E27FC236}">
                <a16:creationId xmlns:a16="http://schemas.microsoft.com/office/drawing/2014/main" id="{4885B326-EF97-43A0-AB92-CA830E83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7Origem020">
            <a:extLst>
              <a:ext uri="{FF2B5EF4-FFF2-40B4-BE49-F238E27FC236}">
                <a16:creationId xmlns:a16="http://schemas.microsoft.com/office/drawing/2014/main" id="{C0518BD4-9491-446D-BB50-2904A5B33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1" name="Picture 3" descr="07Origem021a">
            <a:extLst>
              <a:ext uri="{FF2B5EF4-FFF2-40B4-BE49-F238E27FC236}">
                <a16:creationId xmlns:a16="http://schemas.microsoft.com/office/drawing/2014/main" id="{1991AA1F-5A4B-466E-BF6E-8C36EFB09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07Origem023">
            <a:extLst>
              <a:ext uri="{FF2B5EF4-FFF2-40B4-BE49-F238E27FC236}">
                <a16:creationId xmlns:a16="http://schemas.microsoft.com/office/drawing/2014/main" id="{3879FDBF-9D28-415F-877F-A7AF7962E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7Origem024">
            <a:extLst>
              <a:ext uri="{FF2B5EF4-FFF2-40B4-BE49-F238E27FC236}">
                <a16:creationId xmlns:a16="http://schemas.microsoft.com/office/drawing/2014/main" id="{4C5BDCCC-E618-4817-9747-D919E654E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7Origem025">
            <a:extLst>
              <a:ext uri="{FF2B5EF4-FFF2-40B4-BE49-F238E27FC236}">
                <a16:creationId xmlns:a16="http://schemas.microsoft.com/office/drawing/2014/main" id="{E78B0C34-495D-4524-A529-42F8E4C4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07Origem026">
            <a:extLst>
              <a:ext uri="{FF2B5EF4-FFF2-40B4-BE49-F238E27FC236}">
                <a16:creationId xmlns:a16="http://schemas.microsoft.com/office/drawing/2014/main" id="{BE4FAE51-2D51-4E0C-9B8D-489528C3A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7Origem027">
            <a:extLst>
              <a:ext uri="{FF2B5EF4-FFF2-40B4-BE49-F238E27FC236}">
                <a16:creationId xmlns:a16="http://schemas.microsoft.com/office/drawing/2014/main" id="{C5402663-739E-4C4B-B017-38C0D0DC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7Origem003">
            <a:extLst>
              <a:ext uri="{FF2B5EF4-FFF2-40B4-BE49-F238E27FC236}">
                <a16:creationId xmlns:a16="http://schemas.microsoft.com/office/drawing/2014/main" id="{AA7FA7A2-E538-47F6-A027-D5FADA01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07Origem028">
            <a:extLst>
              <a:ext uri="{FF2B5EF4-FFF2-40B4-BE49-F238E27FC236}">
                <a16:creationId xmlns:a16="http://schemas.microsoft.com/office/drawing/2014/main" id="{8ECC9474-A413-4F36-A767-461A7C59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7Origem029">
            <a:extLst>
              <a:ext uri="{FF2B5EF4-FFF2-40B4-BE49-F238E27FC236}">
                <a16:creationId xmlns:a16="http://schemas.microsoft.com/office/drawing/2014/main" id="{591464ED-EC7B-4AC0-9116-BEA654C3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5" name="Picture 3" descr="07Origem030">
            <a:extLst>
              <a:ext uri="{FF2B5EF4-FFF2-40B4-BE49-F238E27FC236}">
                <a16:creationId xmlns:a16="http://schemas.microsoft.com/office/drawing/2014/main" id="{FBDA27BD-7428-4C73-A915-BCAB61AB2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7Origem031">
            <a:extLst>
              <a:ext uri="{FF2B5EF4-FFF2-40B4-BE49-F238E27FC236}">
                <a16:creationId xmlns:a16="http://schemas.microsoft.com/office/drawing/2014/main" id="{9740913E-14F2-4C1B-983F-4138EAD56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7Origem032">
            <a:extLst>
              <a:ext uri="{FF2B5EF4-FFF2-40B4-BE49-F238E27FC236}">
                <a16:creationId xmlns:a16="http://schemas.microsoft.com/office/drawing/2014/main" id="{5E576852-CED9-474A-8E19-D6CA28068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07Origem033">
            <a:extLst>
              <a:ext uri="{FF2B5EF4-FFF2-40B4-BE49-F238E27FC236}">
                <a16:creationId xmlns:a16="http://schemas.microsoft.com/office/drawing/2014/main" id="{4C82FDC4-698F-44FF-80A5-3A6D373B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7Origem035">
            <a:extLst>
              <a:ext uri="{FF2B5EF4-FFF2-40B4-BE49-F238E27FC236}">
                <a16:creationId xmlns:a16="http://schemas.microsoft.com/office/drawing/2014/main" id="{71B8198D-F5BA-4869-8EAE-DB5B39A6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07Origem036">
            <a:extLst>
              <a:ext uri="{FF2B5EF4-FFF2-40B4-BE49-F238E27FC236}">
                <a16:creationId xmlns:a16="http://schemas.microsoft.com/office/drawing/2014/main" id="{61AE4E50-9712-496E-891E-DA5F0D7C6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7Origem037">
            <a:extLst>
              <a:ext uri="{FF2B5EF4-FFF2-40B4-BE49-F238E27FC236}">
                <a16:creationId xmlns:a16="http://schemas.microsoft.com/office/drawing/2014/main" id="{1F7E9375-FA88-4417-A62F-1AAEE50B4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7Origem039">
            <a:extLst>
              <a:ext uri="{FF2B5EF4-FFF2-40B4-BE49-F238E27FC236}">
                <a16:creationId xmlns:a16="http://schemas.microsoft.com/office/drawing/2014/main" id="{710A9D99-CF45-41F3-8BA7-5070C1F2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7Origem005">
            <a:extLst>
              <a:ext uri="{FF2B5EF4-FFF2-40B4-BE49-F238E27FC236}">
                <a16:creationId xmlns:a16="http://schemas.microsoft.com/office/drawing/2014/main" id="{0774827D-D8DE-4A98-957E-C60DC18A7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07Origem040">
            <a:extLst>
              <a:ext uri="{FF2B5EF4-FFF2-40B4-BE49-F238E27FC236}">
                <a16:creationId xmlns:a16="http://schemas.microsoft.com/office/drawing/2014/main" id="{90D31BBD-7D00-44D6-BC52-23F0164E8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7Origem041">
            <a:extLst>
              <a:ext uri="{FF2B5EF4-FFF2-40B4-BE49-F238E27FC236}">
                <a16:creationId xmlns:a16="http://schemas.microsoft.com/office/drawing/2014/main" id="{EA387BFA-9620-4442-B72F-697891745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07Origem042">
            <a:extLst>
              <a:ext uri="{FF2B5EF4-FFF2-40B4-BE49-F238E27FC236}">
                <a16:creationId xmlns:a16="http://schemas.microsoft.com/office/drawing/2014/main" id="{66DCD4BF-A211-4C73-BC5D-5E573A466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07Origem043">
            <a:extLst>
              <a:ext uri="{FF2B5EF4-FFF2-40B4-BE49-F238E27FC236}">
                <a16:creationId xmlns:a16="http://schemas.microsoft.com/office/drawing/2014/main" id="{3C2853A9-B1BD-4A94-9E46-E0486A7EE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07Origem044">
            <a:extLst>
              <a:ext uri="{FF2B5EF4-FFF2-40B4-BE49-F238E27FC236}">
                <a16:creationId xmlns:a16="http://schemas.microsoft.com/office/drawing/2014/main" id="{07293478-9B58-4622-9330-7A9F152E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7Origem046">
            <a:extLst>
              <a:ext uri="{FF2B5EF4-FFF2-40B4-BE49-F238E27FC236}">
                <a16:creationId xmlns:a16="http://schemas.microsoft.com/office/drawing/2014/main" id="{5DAB8C92-21A1-4B24-B572-1CDCBA8B1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07Origem047">
            <a:extLst>
              <a:ext uri="{FF2B5EF4-FFF2-40B4-BE49-F238E27FC236}">
                <a16:creationId xmlns:a16="http://schemas.microsoft.com/office/drawing/2014/main" id="{623CDB26-F90E-4175-BD6C-3749A8906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07Origem048">
            <a:extLst>
              <a:ext uri="{FF2B5EF4-FFF2-40B4-BE49-F238E27FC236}">
                <a16:creationId xmlns:a16="http://schemas.microsoft.com/office/drawing/2014/main" id="{1BFD4548-0E88-439A-9CD6-16D39F8E5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07Origem050">
            <a:extLst>
              <a:ext uri="{FF2B5EF4-FFF2-40B4-BE49-F238E27FC236}">
                <a16:creationId xmlns:a16="http://schemas.microsoft.com/office/drawing/2014/main" id="{0F8A15B5-20AF-4445-BC5D-3C5A1C6CF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7Origem052">
            <a:extLst>
              <a:ext uri="{FF2B5EF4-FFF2-40B4-BE49-F238E27FC236}">
                <a16:creationId xmlns:a16="http://schemas.microsoft.com/office/drawing/2014/main" id="{F1E6D7C6-D369-4472-8340-238581639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7Origem007">
            <a:extLst>
              <a:ext uri="{FF2B5EF4-FFF2-40B4-BE49-F238E27FC236}">
                <a16:creationId xmlns:a16="http://schemas.microsoft.com/office/drawing/2014/main" id="{2B015995-A0BD-4194-B583-0637B9975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7Origem053">
            <a:extLst>
              <a:ext uri="{FF2B5EF4-FFF2-40B4-BE49-F238E27FC236}">
                <a16:creationId xmlns:a16="http://schemas.microsoft.com/office/drawing/2014/main" id="{7A6708B9-CAB2-4D72-855F-9FF45266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7Origem055">
            <a:extLst>
              <a:ext uri="{FF2B5EF4-FFF2-40B4-BE49-F238E27FC236}">
                <a16:creationId xmlns:a16="http://schemas.microsoft.com/office/drawing/2014/main" id="{E9B912BE-6DF3-4CF8-A267-8BB623A1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07Origem057">
            <a:extLst>
              <a:ext uri="{FF2B5EF4-FFF2-40B4-BE49-F238E27FC236}">
                <a16:creationId xmlns:a16="http://schemas.microsoft.com/office/drawing/2014/main" id="{FE01C937-317E-4E13-9682-281AADFCD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7Origem058">
            <a:extLst>
              <a:ext uri="{FF2B5EF4-FFF2-40B4-BE49-F238E27FC236}">
                <a16:creationId xmlns:a16="http://schemas.microsoft.com/office/drawing/2014/main" id="{62FE1EFA-0DAB-4CDB-A500-4F113D7E9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07Origem059">
            <a:extLst>
              <a:ext uri="{FF2B5EF4-FFF2-40B4-BE49-F238E27FC236}">
                <a16:creationId xmlns:a16="http://schemas.microsoft.com/office/drawing/2014/main" id="{E3198D7B-32D2-4501-B87A-37A6D070E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7Origem061">
            <a:extLst>
              <a:ext uri="{FF2B5EF4-FFF2-40B4-BE49-F238E27FC236}">
                <a16:creationId xmlns:a16="http://schemas.microsoft.com/office/drawing/2014/main" id="{D3E91A0D-F226-4EBF-BAAA-3F8E3D828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07Origem062">
            <a:extLst>
              <a:ext uri="{FF2B5EF4-FFF2-40B4-BE49-F238E27FC236}">
                <a16:creationId xmlns:a16="http://schemas.microsoft.com/office/drawing/2014/main" id="{F951C00B-31DF-48D8-90F5-1B0554207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7Origem064">
            <a:extLst>
              <a:ext uri="{FF2B5EF4-FFF2-40B4-BE49-F238E27FC236}">
                <a16:creationId xmlns:a16="http://schemas.microsoft.com/office/drawing/2014/main" id="{B0E861BA-28B2-4742-B5E7-4AEB053C6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07Origem065">
            <a:extLst>
              <a:ext uri="{FF2B5EF4-FFF2-40B4-BE49-F238E27FC236}">
                <a16:creationId xmlns:a16="http://schemas.microsoft.com/office/drawing/2014/main" id="{3320E3B3-B985-4900-AA85-2A39C1CB6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07Origem066">
            <a:extLst>
              <a:ext uri="{FF2B5EF4-FFF2-40B4-BE49-F238E27FC236}">
                <a16:creationId xmlns:a16="http://schemas.microsoft.com/office/drawing/2014/main" id="{5881440F-B462-4CEE-A935-3EE3F80C7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7Origem008">
            <a:extLst>
              <a:ext uri="{FF2B5EF4-FFF2-40B4-BE49-F238E27FC236}">
                <a16:creationId xmlns:a16="http://schemas.microsoft.com/office/drawing/2014/main" id="{83F9D2E5-ACBC-42FE-89B2-F7F5207A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07Origem067">
            <a:extLst>
              <a:ext uri="{FF2B5EF4-FFF2-40B4-BE49-F238E27FC236}">
                <a16:creationId xmlns:a16="http://schemas.microsoft.com/office/drawing/2014/main" id="{894007ED-E849-42AB-A5B3-B4929787C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07Origem068">
            <a:extLst>
              <a:ext uri="{FF2B5EF4-FFF2-40B4-BE49-F238E27FC236}">
                <a16:creationId xmlns:a16="http://schemas.microsoft.com/office/drawing/2014/main" id="{16072A23-8D76-4873-84C1-3CE170E6B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07Origem069">
            <a:extLst>
              <a:ext uri="{FF2B5EF4-FFF2-40B4-BE49-F238E27FC236}">
                <a16:creationId xmlns:a16="http://schemas.microsoft.com/office/drawing/2014/main" id="{7779023D-7662-41C1-B71C-80555553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07Origem070">
            <a:extLst>
              <a:ext uri="{FF2B5EF4-FFF2-40B4-BE49-F238E27FC236}">
                <a16:creationId xmlns:a16="http://schemas.microsoft.com/office/drawing/2014/main" id="{899123C4-3BBA-4692-94B3-97FE04E1F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07Origem072">
            <a:extLst>
              <a:ext uri="{FF2B5EF4-FFF2-40B4-BE49-F238E27FC236}">
                <a16:creationId xmlns:a16="http://schemas.microsoft.com/office/drawing/2014/main" id="{2AD80B2B-D5E3-4CA8-820B-AAAA9B011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07Origem073">
            <a:extLst>
              <a:ext uri="{FF2B5EF4-FFF2-40B4-BE49-F238E27FC236}">
                <a16:creationId xmlns:a16="http://schemas.microsoft.com/office/drawing/2014/main" id="{8FE557FD-8049-459B-9DA2-8997C9F4F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07Origem074">
            <a:extLst>
              <a:ext uri="{FF2B5EF4-FFF2-40B4-BE49-F238E27FC236}">
                <a16:creationId xmlns:a16="http://schemas.microsoft.com/office/drawing/2014/main" id="{F6B82385-4C77-48AB-8B92-6984B3C99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7Origem075">
            <a:extLst>
              <a:ext uri="{FF2B5EF4-FFF2-40B4-BE49-F238E27FC236}">
                <a16:creationId xmlns:a16="http://schemas.microsoft.com/office/drawing/2014/main" id="{85E23B28-A7A1-4C8F-8A2E-59C7A74B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07Origem076">
            <a:extLst>
              <a:ext uri="{FF2B5EF4-FFF2-40B4-BE49-F238E27FC236}">
                <a16:creationId xmlns:a16="http://schemas.microsoft.com/office/drawing/2014/main" id="{23C977C9-CB9F-4D7E-976B-FEB8BFE8D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07Origem077">
            <a:extLst>
              <a:ext uri="{FF2B5EF4-FFF2-40B4-BE49-F238E27FC236}">
                <a16:creationId xmlns:a16="http://schemas.microsoft.com/office/drawing/2014/main" id="{D9163CDA-677A-439C-B29E-53ABE2A2C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7Origem009">
            <a:extLst>
              <a:ext uri="{FF2B5EF4-FFF2-40B4-BE49-F238E27FC236}">
                <a16:creationId xmlns:a16="http://schemas.microsoft.com/office/drawing/2014/main" id="{9B5A064E-53AC-47D6-A313-4C2C8088D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07Origem079">
            <a:extLst>
              <a:ext uri="{FF2B5EF4-FFF2-40B4-BE49-F238E27FC236}">
                <a16:creationId xmlns:a16="http://schemas.microsoft.com/office/drawing/2014/main" id="{D737E9A0-6509-4A48-8B2E-045A91A7B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07Origem081">
            <a:extLst>
              <a:ext uri="{FF2B5EF4-FFF2-40B4-BE49-F238E27FC236}">
                <a16:creationId xmlns:a16="http://schemas.microsoft.com/office/drawing/2014/main" id="{D55AB6CA-FB54-4D26-AB6A-156CDD3D8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07Origem082">
            <a:extLst>
              <a:ext uri="{FF2B5EF4-FFF2-40B4-BE49-F238E27FC236}">
                <a16:creationId xmlns:a16="http://schemas.microsoft.com/office/drawing/2014/main" id="{932635D1-100B-45E9-8D12-2AD66735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07Origem083">
            <a:extLst>
              <a:ext uri="{FF2B5EF4-FFF2-40B4-BE49-F238E27FC236}">
                <a16:creationId xmlns:a16="http://schemas.microsoft.com/office/drawing/2014/main" id="{BF346C6B-FE5F-4640-8EBB-00C31F9CA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07Origem085">
            <a:extLst>
              <a:ext uri="{FF2B5EF4-FFF2-40B4-BE49-F238E27FC236}">
                <a16:creationId xmlns:a16="http://schemas.microsoft.com/office/drawing/2014/main" id="{C9F08694-E3FB-45B0-B211-BA7F720F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07Origem086">
            <a:extLst>
              <a:ext uri="{FF2B5EF4-FFF2-40B4-BE49-F238E27FC236}">
                <a16:creationId xmlns:a16="http://schemas.microsoft.com/office/drawing/2014/main" id="{50E77B8D-9479-4945-9E3B-1FE25C0E2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07Origem088">
            <a:extLst>
              <a:ext uri="{FF2B5EF4-FFF2-40B4-BE49-F238E27FC236}">
                <a16:creationId xmlns:a16="http://schemas.microsoft.com/office/drawing/2014/main" id="{1AD9F627-AE11-4BCA-BB17-C8CD5C726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5" name="Picture 3" descr="07Origem089">
            <a:extLst>
              <a:ext uri="{FF2B5EF4-FFF2-40B4-BE49-F238E27FC236}">
                <a16:creationId xmlns:a16="http://schemas.microsoft.com/office/drawing/2014/main" id="{91F2B7AD-1722-4713-88F0-076C53DA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07Origem090">
            <a:extLst>
              <a:ext uri="{FF2B5EF4-FFF2-40B4-BE49-F238E27FC236}">
                <a16:creationId xmlns:a16="http://schemas.microsoft.com/office/drawing/2014/main" id="{26B61E48-A074-4D3F-88C1-06F814CF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07Origem091">
            <a:extLst>
              <a:ext uri="{FF2B5EF4-FFF2-40B4-BE49-F238E27FC236}">
                <a16:creationId xmlns:a16="http://schemas.microsoft.com/office/drawing/2014/main" id="{9BC39A4B-7257-47DE-B070-D7986453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7Origem010">
            <a:extLst>
              <a:ext uri="{FF2B5EF4-FFF2-40B4-BE49-F238E27FC236}">
                <a16:creationId xmlns:a16="http://schemas.microsoft.com/office/drawing/2014/main" id="{0E531A02-EC78-4939-AE78-71E6FA415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07Origem092">
            <a:extLst>
              <a:ext uri="{FF2B5EF4-FFF2-40B4-BE49-F238E27FC236}">
                <a16:creationId xmlns:a16="http://schemas.microsoft.com/office/drawing/2014/main" id="{0A89CA4D-8273-4E1B-B181-AE6CB7C47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07Origem093">
            <a:extLst>
              <a:ext uri="{FF2B5EF4-FFF2-40B4-BE49-F238E27FC236}">
                <a16:creationId xmlns:a16="http://schemas.microsoft.com/office/drawing/2014/main" id="{AEF11B33-1035-4E3D-BC72-C4874350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07Origem094">
            <a:extLst>
              <a:ext uri="{FF2B5EF4-FFF2-40B4-BE49-F238E27FC236}">
                <a16:creationId xmlns:a16="http://schemas.microsoft.com/office/drawing/2014/main" id="{9BF27D48-4907-4960-9B95-82ED51829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9" name="Picture 3" descr="07Origem095">
            <a:extLst>
              <a:ext uri="{FF2B5EF4-FFF2-40B4-BE49-F238E27FC236}">
                <a16:creationId xmlns:a16="http://schemas.microsoft.com/office/drawing/2014/main" id="{D916EFBF-AA89-4D5C-B79B-0B3083CFC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07Origem096">
            <a:extLst>
              <a:ext uri="{FF2B5EF4-FFF2-40B4-BE49-F238E27FC236}">
                <a16:creationId xmlns:a16="http://schemas.microsoft.com/office/drawing/2014/main" id="{0E89A8F5-25E4-4211-8E86-E448772B8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07Origem097">
            <a:extLst>
              <a:ext uri="{FF2B5EF4-FFF2-40B4-BE49-F238E27FC236}">
                <a16:creationId xmlns:a16="http://schemas.microsoft.com/office/drawing/2014/main" id="{EBADA517-8CF1-4D5F-95BA-D1F482A0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07Origem098">
            <a:extLst>
              <a:ext uri="{FF2B5EF4-FFF2-40B4-BE49-F238E27FC236}">
                <a16:creationId xmlns:a16="http://schemas.microsoft.com/office/drawing/2014/main" id="{11A7E2F5-8ECC-493D-AF92-BCCE14A02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07Origem099">
            <a:extLst>
              <a:ext uri="{FF2B5EF4-FFF2-40B4-BE49-F238E27FC236}">
                <a16:creationId xmlns:a16="http://schemas.microsoft.com/office/drawing/2014/main" id="{F8EF119A-279F-4AD2-B442-6BE7C446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07Origem100">
            <a:extLst>
              <a:ext uri="{FF2B5EF4-FFF2-40B4-BE49-F238E27FC236}">
                <a16:creationId xmlns:a16="http://schemas.microsoft.com/office/drawing/2014/main" id="{FB7BDC13-6B78-45AC-9F2B-DB2949F7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07Origem101">
            <a:extLst>
              <a:ext uri="{FF2B5EF4-FFF2-40B4-BE49-F238E27FC236}">
                <a16:creationId xmlns:a16="http://schemas.microsoft.com/office/drawing/2014/main" id="{232134A2-B5E7-494C-80EF-73D0DEC0E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7Origem011">
            <a:extLst>
              <a:ext uri="{FF2B5EF4-FFF2-40B4-BE49-F238E27FC236}">
                <a16:creationId xmlns:a16="http://schemas.microsoft.com/office/drawing/2014/main" id="{24EAA736-7006-44EE-9A5B-82AA5A065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7Origem102">
            <a:extLst>
              <a:ext uri="{FF2B5EF4-FFF2-40B4-BE49-F238E27FC236}">
                <a16:creationId xmlns:a16="http://schemas.microsoft.com/office/drawing/2014/main" id="{722E7119-0BD6-4A0A-9E8F-890DF6614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07Origem103">
            <a:extLst>
              <a:ext uri="{FF2B5EF4-FFF2-40B4-BE49-F238E27FC236}">
                <a16:creationId xmlns:a16="http://schemas.microsoft.com/office/drawing/2014/main" id="{98CEDC87-59D8-42DB-83E1-7CF2C6D9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07Origem104">
            <a:extLst>
              <a:ext uri="{FF2B5EF4-FFF2-40B4-BE49-F238E27FC236}">
                <a16:creationId xmlns:a16="http://schemas.microsoft.com/office/drawing/2014/main" id="{BF1C6D45-5F35-467A-B293-7C3F3C77B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07Origem106">
            <a:extLst>
              <a:ext uri="{FF2B5EF4-FFF2-40B4-BE49-F238E27FC236}">
                <a16:creationId xmlns:a16="http://schemas.microsoft.com/office/drawing/2014/main" id="{DEB0BF11-9081-4460-A484-0B0FA011E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07Origem107">
            <a:extLst>
              <a:ext uri="{FF2B5EF4-FFF2-40B4-BE49-F238E27FC236}">
                <a16:creationId xmlns:a16="http://schemas.microsoft.com/office/drawing/2014/main" id="{67CB80E7-6DF4-4D56-9BAF-FB3E46F0C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07Origem108">
            <a:extLst>
              <a:ext uri="{FF2B5EF4-FFF2-40B4-BE49-F238E27FC236}">
                <a16:creationId xmlns:a16="http://schemas.microsoft.com/office/drawing/2014/main" id="{D9748EFE-DF93-4724-A416-7136ACBB6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07Origem109">
            <a:extLst>
              <a:ext uri="{FF2B5EF4-FFF2-40B4-BE49-F238E27FC236}">
                <a16:creationId xmlns:a16="http://schemas.microsoft.com/office/drawing/2014/main" id="{16F268D0-C83A-42A2-BE04-2C3EB1A71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d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07Origem110">
            <a:extLst>
              <a:ext uri="{FF2B5EF4-FFF2-40B4-BE49-F238E27FC236}">
                <a16:creationId xmlns:a16="http://schemas.microsoft.com/office/drawing/2014/main" id="{915F0596-2035-4C83-A266-6BC017216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d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07Origem111">
            <a:extLst>
              <a:ext uri="{FF2B5EF4-FFF2-40B4-BE49-F238E27FC236}">
                <a16:creationId xmlns:a16="http://schemas.microsoft.com/office/drawing/2014/main" id="{31EF29E8-80A0-4887-A127-1F1502389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d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07Origem112">
            <a:extLst>
              <a:ext uri="{FF2B5EF4-FFF2-40B4-BE49-F238E27FC236}">
                <a16:creationId xmlns:a16="http://schemas.microsoft.com/office/drawing/2014/main" id="{9B21FA81-5EC3-4976-A690-EC1C7C57A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7Origem013">
            <a:extLst>
              <a:ext uri="{FF2B5EF4-FFF2-40B4-BE49-F238E27FC236}">
                <a16:creationId xmlns:a16="http://schemas.microsoft.com/office/drawing/2014/main" id="{F2ACB31E-A5F1-4E00-8302-184F27AF2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07Origem113">
            <a:extLst>
              <a:ext uri="{FF2B5EF4-FFF2-40B4-BE49-F238E27FC236}">
                <a16:creationId xmlns:a16="http://schemas.microsoft.com/office/drawing/2014/main" id="{772BD30C-2C56-4175-B631-83F29243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07Origem114">
            <a:extLst>
              <a:ext uri="{FF2B5EF4-FFF2-40B4-BE49-F238E27FC236}">
                <a16:creationId xmlns:a16="http://schemas.microsoft.com/office/drawing/2014/main" id="{C1606C11-A49D-432D-9CE5-E5A36B928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07Origem115">
            <a:extLst>
              <a:ext uri="{FF2B5EF4-FFF2-40B4-BE49-F238E27FC236}">
                <a16:creationId xmlns:a16="http://schemas.microsoft.com/office/drawing/2014/main" id="{3A5E3129-C020-41BF-A56E-95B44AC24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07Origem116">
            <a:extLst>
              <a:ext uri="{FF2B5EF4-FFF2-40B4-BE49-F238E27FC236}">
                <a16:creationId xmlns:a16="http://schemas.microsoft.com/office/drawing/2014/main" id="{47EC5B76-7F11-4B4C-81B6-FE2885D8B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07Origem117">
            <a:extLst>
              <a:ext uri="{FF2B5EF4-FFF2-40B4-BE49-F238E27FC236}">
                <a16:creationId xmlns:a16="http://schemas.microsoft.com/office/drawing/2014/main" id="{816722F8-992F-4401-A38E-9619F3F1D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d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07Origem118">
            <a:extLst>
              <a:ext uri="{FF2B5EF4-FFF2-40B4-BE49-F238E27FC236}">
                <a16:creationId xmlns:a16="http://schemas.microsoft.com/office/drawing/2014/main" id="{2DB4492B-5EAF-41CC-AAF3-2546277E9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07Origem119">
            <a:extLst>
              <a:ext uri="{FF2B5EF4-FFF2-40B4-BE49-F238E27FC236}">
                <a16:creationId xmlns:a16="http://schemas.microsoft.com/office/drawing/2014/main" id="{638582D2-516F-47D9-B5B6-66FF8BF94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WordArt 2">
            <a:extLst>
              <a:ext uri="{FF2B5EF4-FFF2-40B4-BE49-F238E27FC236}">
                <a16:creationId xmlns:a16="http://schemas.microsoft.com/office/drawing/2014/main" id="{819EC7BB-27BE-48F6-BD77-D0C9C06499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304800"/>
            <a:ext cx="6934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14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O  Milênio Bíblico</a:t>
            </a:r>
          </a:p>
        </p:txBody>
      </p:sp>
      <p:graphicFrame>
        <p:nvGraphicFramePr>
          <p:cNvPr id="169987" name="Object 3">
            <a:extLst>
              <a:ext uri="{FF2B5EF4-FFF2-40B4-BE49-F238E27FC236}">
                <a16:creationId xmlns:a16="http://schemas.microsoft.com/office/drawing/2014/main" id="{E2DB7D41-1A70-4A0F-8BC8-AAE6EC87F8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0400" y="1295400"/>
          <a:ext cx="28194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36" name="Clip" r:id="rId4" imgW="1663920" imgH="1666440" progId="MS_ClipArt_Gallery.2">
                  <p:embed/>
                </p:oleObj>
              </mc:Choice>
              <mc:Fallback>
                <p:oleObj name="Clip" r:id="rId4" imgW="1663920" imgH="1666440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295400"/>
                        <a:ext cx="28194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>
            <a:extLst>
              <a:ext uri="{FF2B5EF4-FFF2-40B4-BE49-F238E27FC236}">
                <a16:creationId xmlns:a16="http://schemas.microsoft.com/office/drawing/2014/main" id="{375BA68A-0E75-48C9-9F32-A2D5926DBE98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981200"/>
            <a:ext cx="457200" cy="609600"/>
            <a:chOff x="960" y="1680"/>
            <a:chExt cx="288" cy="384"/>
          </a:xfrm>
        </p:grpSpPr>
        <p:sp>
          <p:nvSpPr>
            <p:cNvPr id="208901" name="AutoShape 5">
              <a:extLst>
                <a:ext uri="{FF2B5EF4-FFF2-40B4-BE49-F238E27FC236}">
                  <a16:creationId xmlns:a16="http://schemas.microsoft.com/office/drawing/2014/main" id="{53E67CE2-BAE7-4A42-B55C-268CE0AFCA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71556">
              <a:off x="936" y="1704"/>
              <a:ext cx="336" cy="28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pt-BR" altLang="pt-BR" sz="7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08902" name="AutoShape 6">
              <a:extLst>
                <a:ext uri="{FF2B5EF4-FFF2-40B4-BE49-F238E27FC236}">
                  <a16:creationId xmlns:a16="http://schemas.microsoft.com/office/drawing/2014/main" id="{F7BF5441-C4A1-4523-95BF-0988908ECD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38412">
              <a:off x="936" y="1752"/>
              <a:ext cx="336" cy="28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pt-BR" altLang="pt-BR" sz="7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EC8DE6B0-5F46-4859-AA7B-A2EA5BC316E5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1981200"/>
            <a:ext cx="457200" cy="609600"/>
            <a:chOff x="960" y="1680"/>
            <a:chExt cx="288" cy="384"/>
          </a:xfrm>
        </p:grpSpPr>
        <p:sp>
          <p:nvSpPr>
            <p:cNvPr id="208904" name="AutoShape 8">
              <a:extLst>
                <a:ext uri="{FF2B5EF4-FFF2-40B4-BE49-F238E27FC236}">
                  <a16:creationId xmlns:a16="http://schemas.microsoft.com/office/drawing/2014/main" id="{66F750BD-4260-47A6-9889-E86D03CC9E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71556">
              <a:off x="936" y="1704"/>
              <a:ext cx="336" cy="28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pt-BR" altLang="pt-BR" sz="7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08905" name="AutoShape 9">
              <a:extLst>
                <a:ext uri="{FF2B5EF4-FFF2-40B4-BE49-F238E27FC236}">
                  <a16:creationId xmlns:a16="http://schemas.microsoft.com/office/drawing/2014/main" id="{579DA232-16CD-48A0-B871-FFFA7A7CA6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38412">
              <a:off x="936" y="1752"/>
              <a:ext cx="336" cy="28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pt-BR" altLang="pt-BR" sz="7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169994" name="AutoShape 10">
            <a:extLst>
              <a:ext uri="{FF2B5EF4-FFF2-40B4-BE49-F238E27FC236}">
                <a16:creationId xmlns:a16="http://schemas.microsoft.com/office/drawing/2014/main" id="{6396FD9B-E16C-473D-A490-74DBFDCC69F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781800" y="2057400"/>
            <a:ext cx="2362200" cy="457200"/>
          </a:xfrm>
          <a:prstGeom prst="homePlate">
            <a:avLst>
              <a:gd name="adj" fmla="val 26096"/>
            </a:avLst>
          </a:prstGeom>
          <a:solidFill>
            <a:srgbClr val="FF0000"/>
          </a:soli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endParaRPr lang="pt-BR" altLang="pt-BR" sz="7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169995" name="AutoShape 11">
            <a:extLst>
              <a:ext uri="{FF2B5EF4-FFF2-40B4-BE49-F238E27FC236}">
                <a16:creationId xmlns:a16="http://schemas.microsoft.com/office/drawing/2014/main" id="{FB7960A0-CEAC-4CAB-8ABB-E9989E587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57400"/>
            <a:ext cx="2438400" cy="457200"/>
          </a:xfrm>
          <a:prstGeom prst="homePlate">
            <a:avLst>
              <a:gd name="adj" fmla="val 27407"/>
            </a:avLst>
          </a:prstGeom>
          <a:solidFill>
            <a:srgbClr val="FF0000"/>
          </a:soli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endParaRPr lang="pt-BR" altLang="pt-BR" sz="7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169996" name="Text Box 12">
            <a:extLst>
              <a:ext uri="{FF2B5EF4-FFF2-40B4-BE49-F238E27FC236}">
                <a16:creationId xmlns:a16="http://schemas.microsoft.com/office/drawing/2014/main" id="{E9CD47FF-AE1A-4D1E-8606-19BE8CDE1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81200"/>
            <a:ext cx="29718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pt-BR" sz="2400" b="1">
                <a:solidFill>
                  <a:srgbClr val="FFFFFF"/>
                </a:solidFill>
                <a:latin typeface="Abadi MT Condensed Extra Bold" pitchFamily="34" charset="0"/>
              </a:rPr>
              <a:t>Dias  Finais</a:t>
            </a:r>
            <a:endParaRPr lang="pt-BR" sz="2000" b="1">
              <a:solidFill>
                <a:srgbClr val="FFFFFF"/>
              </a:solidFill>
              <a:latin typeface="Abadi MT Condensed Extra Bold" pitchFamily="34" charset="0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7E382E5D-8B02-480B-A9A1-2CBBBD538F48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1981200"/>
            <a:ext cx="3429000" cy="533400"/>
            <a:chOff x="1728" y="1248"/>
            <a:chExt cx="2160" cy="336"/>
          </a:xfrm>
        </p:grpSpPr>
        <p:sp>
          <p:nvSpPr>
            <p:cNvPr id="208910" name="AutoShape 14">
              <a:extLst>
                <a:ext uri="{FF2B5EF4-FFF2-40B4-BE49-F238E27FC236}">
                  <a16:creationId xmlns:a16="http://schemas.microsoft.com/office/drawing/2014/main" id="{AF3BD2BB-C982-4248-9329-851F86CC348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728" y="1296"/>
              <a:ext cx="1344" cy="288"/>
            </a:xfrm>
            <a:prstGeom prst="homePlate">
              <a:avLst>
                <a:gd name="adj" fmla="val 28475"/>
              </a:avLst>
            </a:prstGeom>
            <a:solidFill>
              <a:srgbClr val="FF0000"/>
            </a:solidFill>
            <a:ln>
              <a:noFill/>
            </a:ln>
            <a:effectLst>
              <a:prstShdw prst="shdw17" dist="17961" dir="2700000">
                <a:srgbClr val="990000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pt-BR" altLang="pt-BR" sz="7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08911" name="AutoShape 15">
              <a:extLst>
                <a:ext uri="{FF2B5EF4-FFF2-40B4-BE49-F238E27FC236}">
                  <a16:creationId xmlns:a16="http://schemas.microsoft.com/office/drawing/2014/main" id="{E5F4F4A3-2DA7-4A75-BF37-EAE92C8A9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296"/>
              <a:ext cx="1056" cy="288"/>
            </a:xfrm>
            <a:prstGeom prst="homePlate">
              <a:avLst>
                <a:gd name="adj" fmla="val 29520"/>
              </a:avLst>
            </a:prstGeom>
            <a:solidFill>
              <a:srgbClr val="FF0000"/>
            </a:solidFill>
            <a:ln>
              <a:noFill/>
            </a:ln>
            <a:effectLst>
              <a:prstShdw prst="shdw17" dist="17961" dir="2700000">
                <a:srgbClr val="990000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pt-BR" altLang="pt-BR" sz="7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08912" name="Rectangle 16">
              <a:extLst>
                <a:ext uri="{FF2B5EF4-FFF2-40B4-BE49-F238E27FC236}">
                  <a16:creationId xmlns:a16="http://schemas.microsoft.com/office/drawing/2014/main" id="{B9413A66-7D07-4294-BB65-0E04FBBE6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248"/>
              <a:ext cx="105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lnSpc>
                  <a:spcPct val="115000"/>
                </a:lnSpc>
              </a:pPr>
              <a:endParaRPr lang="pt-PT" altLang="pt-BR" sz="2000">
                <a:solidFill>
                  <a:schemeClr val="bg1"/>
                </a:solidFill>
                <a:latin typeface="Abadi MT Condensed Extra Bold" pitchFamily="34" charset="0"/>
              </a:endParaRPr>
            </a:p>
          </p:txBody>
        </p:sp>
      </p:grpSp>
      <p:sp>
        <p:nvSpPr>
          <p:cNvPr id="170001" name="Rectangle 17">
            <a:extLst>
              <a:ext uri="{FF2B5EF4-FFF2-40B4-BE49-F238E27FC236}">
                <a16:creationId xmlns:a16="http://schemas.microsoft.com/office/drawing/2014/main" id="{303A0EEA-D937-4699-A7B2-326AB9993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057400"/>
            <a:ext cx="201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sz="2400" b="1">
                <a:solidFill>
                  <a:srgbClr val="FFFFFF"/>
                </a:solidFill>
                <a:latin typeface="Abadi MT Condensed Extra Bold" pitchFamily="34" charset="0"/>
              </a:rPr>
              <a:t>Eternidade...</a:t>
            </a:r>
            <a:endParaRPr lang="pt-BR" b="1">
              <a:solidFill>
                <a:srgbClr val="FFFFFF"/>
              </a:solidFill>
              <a:latin typeface="Abadi MT Condensed Extra Bold" pitchFamily="34" charset="0"/>
            </a:endParaRPr>
          </a:p>
        </p:txBody>
      </p:sp>
      <p:sp>
        <p:nvSpPr>
          <p:cNvPr id="170002" name="Rectangle 18">
            <a:extLst>
              <a:ext uri="{FF2B5EF4-FFF2-40B4-BE49-F238E27FC236}">
                <a16:creationId xmlns:a16="http://schemas.microsoft.com/office/drawing/2014/main" id="{777E18D2-48C1-493D-8C98-D48B24DAF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600200"/>
            <a:ext cx="1531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b="1">
                <a:solidFill>
                  <a:srgbClr val="FFFFFF"/>
                </a:solidFill>
                <a:effectLst>
                  <a:outerShdw blurRad="38100" dist="38100" dir="2700000" algn="tl">
                    <a:srgbClr val="578963"/>
                  </a:outerShdw>
                </a:effectLst>
                <a:latin typeface="Arial Narrow" pitchFamily="34" charset="0"/>
              </a:rPr>
              <a:t>   Ressurreição</a:t>
            </a:r>
            <a:endParaRPr lang="pt-BR" sz="2400">
              <a:solidFill>
                <a:srgbClr val="FFFFFF"/>
              </a:solidFill>
              <a:effectLst>
                <a:outerShdw blurRad="38100" dist="38100" dir="2700000" algn="tl">
                  <a:srgbClr val="578963"/>
                </a:outerShdw>
              </a:effectLst>
              <a:latin typeface="Abadi MT Condensed Extra Bold" pitchFamily="34" charset="0"/>
            </a:endParaRPr>
          </a:p>
        </p:txBody>
      </p:sp>
      <p:sp>
        <p:nvSpPr>
          <p:cNvPr id="170003" name="Rectangle 19">
            <a:extLst>
              <a:ext uri="{FF2B5EF4-FFF2-40B4-BE49-F238E27FC236}">
                <a16:creationId xmlns:a16="http://schemas.microsoft.com/office/drawing/2014/main" id="{F3A8E237-714C-4653-8906-1B1614EB7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00200"/>
            <a:ext cx="1531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b="1">
                <a:solidFill>
                  <a:srgbClr val="FFFFFF"/>
                </a:solidFill>
                <a:effectLst>
                  <a:outerShdw blurRad="38100" dist="38100" dir="2700000" algn="tl">
                    <a:srgbClr val="578963"/>
                  </a:outerShdw>
                </a:effectLst>
                <a:latin typeface="Arial Narrow" pitchFamily="34" charset="0"/>
              </a:rPr>
              <a:t>   Ressurreição</a:t>
            </a:r>
          </a:p>
        </p:txBody>
      </p:sp>
      <p:sp>
        <p:nvSpPr>
          <p:cNvPr id="170004" name="Rectangle 20">
            <a:extLst>
              <a:ext uri="{FF2B5EF4-FFF2-40B4-BE49-F238E27FC236}">
                <a16:creationId xmlns:a16="http://schemas.microsoft.com/office/drawing/2014/main" id="{F280CF3F-47BD-4728-BF39-ED5560331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109788"/>
            <a:ext cx="479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sz="2000" b="1">
                <a:latin typeface="Arial Narrow" pitchFamily="34" charset="0"/>
              </a:rPr>
              <a:t> 1</a:t>
            </a:r>
            <a:r>
              <a:rPr lang="pt-BR" b="1" baseline="30000">
                <a:latin typeface="Arial Narrow" pitchFamily="34" charset="0"/>
              </a:rPr>
              <a:t>a</a:t>
            </a:r>
            <a:r>
              <a:rPr lang="pt-BR" b="1">
                <a:latin typeface="Arial Narrow" pitchFamily="34" charset="0"/>
              </a:rPr>
              <a:t>.</a:t>
            </a:r>
            <a:endParaRPr lang="pt-BR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</p:txBody>
      </p:sp>
      <p:sp>
        <p:nvSpPr>
          <p:cNvPr id="170005" name="Rectangle 21">
            <a:extLst>
              <a:ext uri="{FF2B5EF4-FFF2-40B4-BE49-F238E27FC236}">
                <a16:creationId xmlns:a16="http://schemas.microsoft.com/office/drawing/2014/main" id="{EE74A123-D849-42ED-9402-D72BFFB0F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057400"/>
            <a:ext cx="4572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15000"/>
              </a:lnSpc>
            </a:pPr>
            <a:r>
              <a:rPr lang="pt-BR" altLang="pt-BR" sz="2000" b="1">
                <a:latin typeface="Arial Narrow" panose="020B0606020202030204" pitchFamily="34" charset="0"/>
              </a:rPr>
              <a:t>2</a:t>
            </a:r>
            <a:r>
              <a:rPr lang="pt-BR" altLang="pt-BR" b="1" baseline="30000">
                <a:latin typeface="Arial Narrow" panose="020B0606020202030204" pitchFamily="34" charset="0"/>
              </a:rPr>
              <a:t>a</a:t>
            </a:r>
            <a:r>
              <a:rPr lang="pt-BR" altLang="pt-BR" b="1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70006" name="AutoShape 22">
            <a:extLst>
              <a:ext uri="{FF2B5EF4-FFF2-40B4-BE49-F238E27FC236}">
                <a16:creationId xmlns:a16="http://schemas.microsoft.com/office/drawing/2014/main" id="{831B54A1-A6EB-4755-8B95-5334E313A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19400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prstShdw prst="shdw17" dist="28398" dir="1593903">
              <a:srgbClr val="0066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pt-BR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 eaLnBrk="0" hangingPunct="0">
              <a:defRPr/>
            </a:pPr>
            <a:r>
              <a:rPr lang="pt-B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Volta de Jesus</a:t>
            </a: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itchFamily="34" charset="0"/>
            </a:endParaRPr>
          </a:p>
          <a:p>
            <a:pPr algn="ctr" eaLnBrk="0" hangingPunct="0">
              <a:defRPr/>
            </a:pPr>
            <a:endParaRPr lang="pt-BR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0007" name="AutoShape 23">
            <a:extLst>
              <a:ext uri="{FF2B5EF4-FFF2-40B4-BE49-F238E27FC236}">
                <a16:creationId xmlns:a16="http://schemas.microsoft.com/office/drawing/2014/main" id="{16168771-040C-4255-90ED-B1DDAFF44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505200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0066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Ímpios Ressuscitam</a:t>
            </a:r>
          </a:p>
        </p:txBody>
      </p:sp>
      <p:sp>
        <p:nvSpPr>
          <p:cNvPr id="170008" name="AutoShape 24">
            <a:extLst>
              <a:ext uri="{FF2B5EF4-FFF2-40B4-BE49-F238E27FC236}">
                <a16:creationId xmlns:a16="http://schemas.microsoft.com/office/drawing/2014/main" id="{7AADC5EC-D6E3-4D7F-9357-A2E1021C7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5200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prstShdw prst="shdw17" dist="28398" dir="1593903">
              <a:srgbClr val="0066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Ressurreição Justos</a:t>
            </a:r>
            <a:endParaRPr lang="pt-BR" sz="200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70009" name="AutoShape 25">
            <a:extLst>
              <a:ext uri="{FF2B5EF4-FFF2-40B4-BE49-F238E27FC236}">
                <a16:creationId xmlns:a16="http://schemas.microsoft.com/office/drawing/2014/main" id="{3FF5790B-3938-4087-A3A4-147F7FA1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91000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prstShdw prst="shdw17" dist="28398" dir="1593903">
              <a:srgbClr val="0066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Ascensão dos Vivos</a:t>
            </a:r>
          </a:p>
        </p:txBody>
      </p:sp>
      <p:sp>
        <p:nvSpPr>
          <p:cNvPr id="170010" name="AutoShape 26">
            <a:extLst>
              <a:ext uri="{FF2B5EF4-FFF2-40B4-BE49-F238E27FC236}">
                <a16:creationId xmlns:a16="http://schemas.microsoft.com/office/drawing/2014/main" id="{BEF13008-1DA8-4F42-BD83-627540B47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prstShdw prst="shdw17" dist="28398" dir="1593903">
              <a:srgbClr val="0066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Morte dos Ímpios</a:t>
            </a:r>
          </a:p>
        </p:txBody>
      </p:sp>
      <p:sp>
        <p:nvSpPr>
          <p:cNvPr id="170011" name="AutoShape 27">
            <a:extLst>
              <a:ext uri="{FF2B5EF4-FFF2-40B4-BE49-F238E27FC236}">
                <a16:creationId xmlns:a16="http://schemas.microsoft.com/office/drawing/2014/main" id="{3E04F579-CD46-44D6-9892-9743F8666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62600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prstShdw prst="shdw17" dist="28398" dir="1593903">
              <a:srgbClr val="0066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Satanás Prisioneiro</a:t>
            </a:r>
          </a:p>
        </p:txBody>
      </p:sp>
      <p:sp>
        <p:nvSpPr>
          <p:cNvPr id="170012" name="AutoShape 28">
            <a:extLst>
              <a:ext uri="{FF2B5EF4-FFF2-40B4-BE49-F238E27FC236}">
                <a16:creationId xmlns:a16="http://schemas.microsoft.com/office/drawing/2014/main" id="{23F8B76E-A9FF-47B2-9C09-467FE95A4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91000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0066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Satanás é Solto</a:t>
            </a:r>
          </a:p>
        </p:txBody>
      </p:sp>
      <p:sp>
        <p:nvSpPr>
          <p:cNvPr id="170013" name="AutoShape 29">
            <a:extLst>
              <a:ext uri="{FF2B5EF4-FFF2-40B4-BE49-F238E27FC236}">
                <a16:creationId xmlns:a16="http://schemas.microsoft.com/office/drawing/2014/main" id="{3467E5BD-7391-4380-A5D9-F55D16FB5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876800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0066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Julgamento Final</a:t>
            </a:r>
          </a:p>
        </p:txBody>
      </p:sp>
      <p:sp>
        <p:nvSpPr>
          <p:cNvPr id="170014" name="AutoShape 30">
            <a:extLst>
              <a:ext uri="{FF2B5EF4-FFF2-40B4-BE49-F238E27FC236}">
                <a16:creationId xmlns:a16="http://schemas.microsoft.com/office/drawing/2014/main" id="{6031A209-9CB2-491D-9207-FCB150133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562600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0066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Destruição Final</a:t>
            </a:r>
          </a:p>
        </p:txBody>
      </p:sp>
      <p:sp>
        <p:nvSpPr>
          <p:cNvPr id="170015" name="AutoShape 31">
            <a:extLst>
              <a:ext uri="{FF2B5EF4-FFF2-40B4-BE49-F238E27FC236}">
                <a16:creationId xmlns:a16="http://schemas.microsoft.com/office/drawing/2014/main" id="{A36E3D13-B6FF-4ACA-B6BA-94690103E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6248400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0066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Nova Terra</a:t>
            </a:r>
          </a:p>
        </p:txBody>
      </p:sp>
      <p:sp>
        <p:nvSpPr>
          <p:cNvPr id="170016" name="AutoShape 32">
            <a:extLst>
              <a:ext uri="{FF2B5EF4-FFF2-40B4-BE49-F238E27FC236}">
                <a16:creationId xmlns:a16="http://schemas.microsoft.com/office/drawing/2014/main" id="{6675C074-498C-4681-A542-3E429CA45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429000"/>
            <a:ext cx="28956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Os Justos no Céu</a:t>
            </a:r>
            <a:endParaRPr lang="pt-BR" sz="2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70017" name="AutoShape 33">
            <a:extLst>
              <a:ext uri="{FF2B5EF4-FFF2-40B4-BE49-F238E27FC236}">
                <a16:creationId xmlns:a16="http://schemas.microsoft.com/office/drawing/2014/main" id="{863436DA-663B-4326-B64B-965D9F5F6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343400"/>
            <a:ext cx="28956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Ímpios </a:t>
            </a:r>
          </a:p>
          <a:p>
            <a:pPr algn="ctr" eaLnBrk="0" hangingPunct="0">
              <a:defRPr/>
            </a:pPr>
            <a:r>
              <a:rPr lang="pt-BR" sz="20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Permanecem Mortos</a:t>
            </a:r>
          </a:p>
        </p:txBody>
      </p:sp>
      <p:sp>
        <p:nvSpPr>
          <p:cNvPr id="170018" name="AutoShape 34">
            <a:extLst>
              <a:ext uri="{FF2B5EF4-FFF2-40B4-BE49-F238E27FC236}">
                <a16:creationId xmlns:a16="http://schemas.microsoft.com/office/drawing/2014/main" id="{4E190708-9911-42A4-B4D3-D976BC4DC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257800"/>
            <a:ext cx="28956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Satanás Prisioneiro</a:t>
            </a:r>
          </a:p>
          <a:p>
            <a:pPr algn="ctr" eaLnBrk="0" hangingPunct="0">
              <a:defRPr/>
            </a:pPr>
            <a:r>
              <a:rPr lang="pt-BR" sz="20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das Circunstâncias</a:t>
            </a:r>
          </a:p>
        </p:txBody>
      </p:sp>
      <p:sp>
        <p:nvSpPr>
          <p:cNvPr id="170019" name="AutoShape 35">
            <a:extLst>
              <a:ext uri="{FF2B5EF4-FFF2-40B4-BE49-F238E27FC236}">
                <a16:creationId xmlns:a16="http://schemas.microsoft.com/office/drawing/2014/main" id="{C5477D17-DEE7-4DAA-8032-1A31C29CE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172200"/>
            <a:ext cx="28956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Terra em Descanso</a:t>
            </a:r>
            <a:endParaRPr lang="pt-BR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70020" name="AutoShape 36">
            <a:extLst>
              <a:ext uri="{FF2B5EF4-FFF2-40B4-BE49-F238E27FC236}">
                <a16:creationId xmlns:a16="http://schemas.microsoft.com/office/drawing/2014/main" id="{F98A37BF-B1F1-4C96-82F5-A97568E66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48400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prstShdw prst="shdw17" dist="28398" dir="1593903">
              <a:srgbClr val="0066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Terra Desolada</a:t>
            </a:r>
          </a:p>
        </p:txBody>
      </p:sp>
      <p:sp>
        <p:nvSpPr>
          <p:cNvPr id="170021" name="AutoShape 37">
            <a:extLst>
              <a:ext uri="{FF2B5EF4-FFF2-40B4-BE49-F238E27FC236}">
                <a16:creationId xmlns:a16="http://schemas.microsoft.com/office/drawing/2014/main" id="{8B435258-AFA6-4042-BB2E-A164A616E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819400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0066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Jerusalém Descendo</a:t>
            </a:r>
          </a:p>
        </p:txBody>
      </p:sp>
      <p:sp>
        <p:nvSpPr>
          <p:cNvPr id="170022" name="Text Box 38">
            <a:extLst>
              <a:ext uri="{FF2B5EF4-FFF2-40B4-BE49-F238E27FC236}">
                <a16:creationId xmlns:a16="http://schemas.microsoft.com/office/drawing/2014/main" id="{0D269BF6-169A-4E92-88DF-91448722B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2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pt-BR" altLang="pt-BR" sz="1000">
                <a:solidFill>
                  <a:schemeClr val="bg1"/>
                </a:solidFill>
                <a:latin typeface="Times New Roman" panose="02020603050405020304" pitchFamily="18" charset="0"/>
              </a:rPr>
              <a:t>Clicar para começar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70023" name="Rectangle 39">
            <a:extLst>
              <a:ext uri="{FF2B5EF4-FFF2-40B4-BE49-F238E27FC236}">
                <a16:creationId xmlns:a16="http://schemas.microsoft.com/office/drawing/2014/main" id="{B4B52A70-D5EA-432D-A192-F8F9D2012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981200"/>
            <a:ext cx="237807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115000"/>
              </a:lnSpc>
              <a:defRPr/>
            </a:pPr>
            <a:r>
              <a:rPr lang="pt-BR" sz="2800">
                <a:solidFill>
                  <a:srgbClr val="FFFF00"/>
                </a:solidFill>
                <a:latin typeface="Abadi MT Condensed Extra Bold" pitchFamily="34" charset="0"/>
              </a:rPr>
              <a:t>   1000 ANOS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70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70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69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70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0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0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0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0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0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0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0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0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0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0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170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0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0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70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70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0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0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7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7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70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70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70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70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70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70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70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70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70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70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8" dur="500"/>
                                        <p:tgtEl>
                                          <p:spTgt spid="170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4" grpId="0" animBg="1"/>
      <p:bldP spid="169995" grpId="0" animBg="1"/>
      <p:bldP spid="169996" grpId="0" autoUpdateAnimBg="0"/>
      <p:bldP spid="170001" grpId="0" autoUpdateAnimBg="0"/>
      <p:bldP spid="170002" grpId="0" autoUpdateAnimBg="0"/>
      <p:bldP spid="170003" grpId="0" autoUpdateAnimBg="0"/>
      <p:bldP spid="170004" grpId="0" autoUpdateAnimBg="0"/>
      <p:bldP spid="170005" grpId="0" autoUpdateAnimBg="0"/>
      <p:bldP spid="170006" grpId="0" animBg="1" autoUpdateAnimBg="0"/>
      <p:bldP spid="170007" grpId="0" animBg="1" autoUpdateAnimBg="0"/>
      <p:bldP spid="170008" grpId="0" animBg="1" autoUpdateAnimBg="0"/>
      <p:bldP spid="170009" grpId="0" animBg="1" autoUpdateAnimBg="0"/>
      <p:bldP spid="170010" grpId="0" animBg="1" autoUpdateAnimBg="0"/>
      <p:bldP spid="170011" grpId="0" animBg="1" autoUpdateAnimBg="0"/>
      <p:bldP spid="170012" grpId="0" animBg="1" autoUpdateAnimBg="0"/>
      <p:bldP spid="170013" grpId="0" animBg="1" autoUpdateAnimBg="0"/>
      <p:bldP spid="170014" grpId="0" animBg="1" autoUpdateAnimBg="0"/>
      <p:bldP spid="170015" grpId="0" animBg="1" autoUpdateAnimBg="0"/>
      <p:bldP spid="170016" grpId="0" animBg="1" autoUpdateAnimBg="0"/>
      <p:bldP spid="170017" grpId="0" animBg="1" autoUpdateAnimBg="0"/>
      <p:bldP spid="170018" grpId="0" animBg="1" autoUpdateAnimBg="0"/>
      <p:bldP spid="170019" grpId="0" animBg="1" autoUpdateAnimBg="0"/>
      <p:bldP spid="170020" grpId="0" animBg="1" autoUpdateAnimBg="0"/>
      <p:bldP spid="170021" grpId="0" animBg="1" autoUpdateAnimBg="0"/>
      <p:bldP spid="170022" grpId="0" autoUpdateAnimBg="0"/>
      <p:bldP spid="170023" grpId="0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07Origem120">
            <a:extLst>
              <a:ext uri="{FF2B5EF4-FFF2-40B4-BE49-F238E27FC236}">
                <a16:creationId xmlns:a16="http://schemas.microsoft.com/office/drawing/2014/main" id="{6D35DA7C-6721-4F96-A2B6-328184F8F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d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ossos">
            <a:extLst>
              <a:ext uri="{FF2B5EF4-FFF2-40B4-BE49-F238E27FC236}">
                <a16:creationId xmlns:a16="http://schemas.microsoft.com/office/drawing/2014/main" id="{6A6C685F-02FB-4680-9CF2-F9D38B272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ld"/>
  </p:transition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reno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ereno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96</Words>
  <Application>Microsoft Office PowerPoint</Application>
  <PresentationFormat>Apresentação na tela (4:3)</PresentationFormat>
  <Paragraphs>60</Paragraphs>
  <Slides>101</Slides>
  <Notes>16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101</vt:i4>
      </vt:variant>
    </vt:vector>
  </HeadingPairs>
  <TitlesOfParts>
    <vt:vector size="114" baseType="lpstr">
      <vt:lpstr>Arial</vt:lpstr>
      <vt:lpstr>Times New Roman</vt:lpstr>
      <vt:lpstr>Monotype Sorts</vt:lpstr>
      <vt:lpstr>Comic Sans MS</vt:lpstr>
      <vt:lpstr>Abadi MT Condensed Extra Bold</vt:lpstr>
      <vt:lpstr>Tahoma</vt:lpstr>
      <vt:lpstr>Arial Narrow</vt:lpstr>
      <vt:lpstr>Arial Rounded MT Bold</vt:lpstr>
      <vt:lpstr>Candara</vt:lpstr>
      <vt:lpstr>Design padrão</vt:lpstr>
      <vt:lpstr>1_Design padrão</vt:lpstr>
      <vt:lpstr>Sereno</vt:lpstr>
      <vt:lpstr>Microsoft Clip Gallery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North America Destinations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Müller Reis</dc:creator>
  <cp:lastModifiedBy>Pr. Marcelo Carvalho</cp:lastModifiedBy>
  <cp:revision>6</cp:revision>
  <dcterms:created xsi:type="dcterms:W3CDTF">2008-09-14T21:58:20Z</dcterms:created>
  <dcterms:modified xsi:type="dcterms:W3CDTF">2019-11-26T13:57:48Z</dcterms:modified>
</cp:coreProperties>
</file>