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355" r:id="rId2"/>
    <p:sldId id="268" r:id="rId3"/>
    <p:sldId id="288" r:id="rId4"/>
    <p:sldId id="289" r:id="rId5"/>
    <p:sldId id="290" r:id="rId6"/>
    <p:sldId id="292" r:id="rId7"/>
    <p:sldId id="291" r:id="rId8"/>
    <p:sldId id="293" r:id="rId9"/>
    <p:sldId id="294" r:id="rId10"/>
    <p:sldId id="295" r:id="rId11"/>
    <p:sldId id="296" r:id="rId12"/>
    <p:sldId id="297" r:id="rId13"/>
    <p:sldId id="298" r:id="rId14"/>
    <p:sldId id="278" r:id="rId15"/>
    <p:sldId id="265" r:id="rId16"/>
    <p:sldId id="277" r:id="rId17"/>
    <p:sldId id="299" r:id="rId18"/>
    <p:sldId id="281" r:id="rId19"/>
    <p:sldId id="264" r:id="rId20"/>
    <p:sldId id="353" r:id="rId21"/>
    <p:sldId id="282" r:id="rId22"/>
    <p:sldId id="285" r:id="rId23"/>
    <p:sldId id="283" r:id="rId24"/>
    <p:sldId id="286" r:id="rId25"/>
    <p:sldId id="275" r:id="rId26"/>
    <p:sldId id="272" r:id="rId27"/>
    <p:sldId id="354" r:id="rId28"/>
    <p:sldId id="270" r:id="rId29"/>
    <p:sldId id="273" r:id="rId30"/>
    <p:sldId id="357" r:id="rId31"/>
    <p:sldId id="274" r:id="rId32"/>
    <p:sldId id="260" r:id="rId33"/>
    <p:sldId id="358" r:id="rId34"/>
    <p:sldId id="356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FFFF00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FFFF00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FFFF00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FFFF00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FFFF00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rgbClr val="FFFF00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rgbClr val="FFFF00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rgbClr val="FFFF00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rgbClr val="FFFF00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8000"/>
    <a:srgbClr val="000000"/>
    <a:srgbClr val="CCFF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01" autoAdjust="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D4FE65-F5C0-4F89-9F01-BBA5DC2988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AB03E8-51EB-4B59-A1CB-086EE70008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A30E61-F573-4004-BE06-583E4FBC8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6E818-70DF-40E9-9A34-9340876EBC4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0229029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26D506-0E04-4842-9125-EB9C07C980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F0EE25-8CA2-4524-BE33-F753BF022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C3DCC1-3874-4728-9E63-86C5D1ED69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10C62-934C-48AC-9EDA-E8D8C1BDFB6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4018378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E7EA62C-C4DD-48BB-91C0-A4D30B1394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112358B-EC9F-44E2-8044-2ECBDD093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431EA17-ABDA-44A3-BC02-41E41751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0D05D3-CB39-4E7D-9D49-05ED433F2D2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6214500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F23EC3-81D8-48A7-A677-1B86A3AA05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D20F60-616C-4FFF-876F-C1F4B2DB58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98AA47-CFBF-4C9B-8053-DD142E9E9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7AB18-4052-49E9-B631-2C86F387CBC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8325108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BE6158-4F4C-4D9C-997A-B518D9B7EE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AFBCCC-B907-47B8-B999-C5A92DF3AD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0CBF4B-D71F-4D38-B37C-874F031DD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69F95-34EF-43DC-8259-ED175392C36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6555179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FAEE9F-D013-483D-984E-31DE80CDA2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633645-95D5-41C4-B502-0A897B08D5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D7F174-5868-4157-902D-BD6DD554BC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EA425D-638F-40F4-A506-92B2B9973D3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525910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5A70F1-B65D-45C7-A71B-0BB45CED4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45C8EA8-A353-4943-B053-E0F110435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73218B7-A8EE-4892-BDDC-7E31879640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7CAA6C-C99F-4565-8A0C-3A96254C170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3019881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C28B0F5-C993-421B-A12F-435E3C4B3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174713-1D1C-43EE-A7FC-F6CA3C9AC2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F1A7DF-7121-4CF7-8A5D-D8B6682E15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2BF5C8-C036-4289-8878-62554E44EF8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8389252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A2C930-0C6A-4240-A981-98B45E2D46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9D5910-C6EC-4461-88D2-32765AE12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4FD1B-C4AB-4EC1-8996-98232C4867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15C386-33DC-460F-9B74-181384DE381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3535753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E22A85-F788-404E-8DD5-C6289CC792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945771-0BD7-4E75-B40D-868EADACD5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74B914-44B8-4543-AF4E-303C17C5A0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849D4E-1A43-4953-BEDD-C77321EF036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7307478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BC9C85-E873-469F-88D2-7C01960F1B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2426A7-CC80-4A76-B026-B3687B27A5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CB8538-0B87-40DE-ABD7-ECBCEFBFA1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CDB2E-2AE8-492A-A884-C14D181E405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5022029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83FBC1B-13A3-4C7C-92EC-B531D3C58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CB46167-98A1-4740-8F44-7DCA3CA68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1AFEBA-8F25-4240-8AD6-B60D9ED05F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95A598D-39B7-4C6E-95BC-415F32770F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6F7CA30-5626-4DDD-ABDF-1F0337BE27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D4EE95BE-B657-417B-90DE-A0612006A7F9}" type="slidenum">
              <a:rPr lang="en-US" altLang="pt-BR"/>
              <a:pPr/>
              <a:t>‹nº›</a:t>
            </a:fld>
            <a:endParaRPr lang="en-US" altLang="pt-BR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F5B13B45-D5BE-4A1E-B920-8AC73067779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-71438"/>
            <a:ext cx="9355138" cy="701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6" r:id="rId3"/>
    <p:sldLayoutId id="2147483655" r:id="rId4"/>
    <p:sldLayoutId id="2147483654" r:id="rId5"/>
    <p:sldLayoutId id="2147483653" r:id="rId6"/>
    <p:sldLayoutId id="2147483652" r:id="rId7"/>
    <p:sldLayoutId id="2147483651" r:id="rId8"/>
    <p:sldLayoutId id="2147483650" r:id="rId9"/>
    <p:sldLayoutId id="2147483649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00profecias">
            <a:extLst>
              <a:ext uri="{FF2B5EF4-FFF2-40B4-BE49-F238E27FC236}">
                <a16:creationId xmlns:a16="http://schemas.microsoft.com/office/drawing/2014/main" id="{002C58C1-8B14-412B-8D08-4C9896DE5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08Linguas011">
            <a:extLst>
              <a:ext uri="{FF2B5EF4-FFF2-40B4-BE49-F238E27FC236}">
                <a16:creationId xmlns:a16="http://schemas.microsoft.com/office/drawing/2014/main" id="{BDFA7BAD-5E22-413E-8A49-E817B30F3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008Linguas012">
            <a:extLst>
              <a:ext uri="{FF2B5EF4-FFF2-40B4-BE49-F238E27FC236}">
                <a16:creationId xmlns:a16="http://schemas.microsoft.com/office/drawing/2014/main" id="{4A0776F6-457D-49FA-9E68-B67131166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08Linguas013">
            <a:extLst>
              <a:ext uri="{FF2B5EF4-FFF2-40B4-BE49-F238E27FC236}">
                <a16:creationId xmlns:a16="http://schemas.microsoft.com/office/drawing/2014/main" id="{49D4DF38-3EA5-40BC-84D9-F867C766A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08Linguas014">
            <a:extLst>
              <a:ext uri="{FF2B5EF4-FFF2-40B4-BE49-F238E27FC236}">
                <a16:creationId xmlns:a16="http://schemas.microsoft.com/office/drawing/2014/main" id="{9C27A547-073A-4F28-87FE-D122CF92C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008Linguas015">
            <a:extLst>
              <a:ext uri="{FF2B5EF4-FFF2-40B4-BE49-F238E27FC236}">
                <a16:creationId xmlns:a16="http://schemas.microsoft.com/office/drawing/2014/main" id="{702B849F-42AF-4B86-B081-4C8620A09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008Linguas016">
            <a:extLst>
              <a:ext uri="{FF2B5EF4-FFF2-40B4-BE49-F238E27FC236}">
                <a16:creationId xmlns:a16="http://schemas.microsoft.com/office/drawing/2014/main" id="{7F342A01-97E4-4883-ABAE-300A2DA52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008Linguas017">
            <a:extLst>
              <a:ext uri="{FF2B5EF4-FFF2-40B4-BE49-F238E27FC236}">
                <a16:creationId xmlns:a16="http://schemas.microsoft.com/office/drawing/2014/main" id="{BF884FA5-3B5F-4A92-B20C-A427C3565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RINTO I">
            <a:extLst>
              <a:ext uri="{FF2B5EF4-FFF2-40B4-BE49-F238E27FC236}">
                <a16:creationId xmlns:a16="http://schemas.microsoft.com/office/drawing/2014/main" id="{59712850-488C-457F-A69A-3BD79B204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3833" y="2214554"/>
            <a:ext cx="6496334" cy="3881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B7ECFE11-BEBE-4FE6-B3EE-CA4D81921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000250"/>
            <a:ext cx="8072438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dirty="0">
                <a:solidFill>
                  <a:schemeClr val="bg1"/>
                </a:solidFill>
                <a:latin typeface="Candara" pitchFamily="34" charset="0"/>
              </a:rPr>
              <a:t>I CORÍNTIOS 13:1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dirty="0">
                <a:solidFill>
                  <a:schemeClr val="bg1"/>
                </a:solidFill>
                <a:latin typeface="Candara" pitchFamily="34" charset="0"/>
              </a:rPr>
              <a:t>PAULO USA A PARTÍCULA CONDICIONAL </a:t>
            </a:r>
            <a:r>
              <a:rPr lang="pt-BR" i="1" u="sng" dirty="0">
                <a:solidFill>
                  <a:schemeClr val="bg1"/>
                </a:solidFill>
                <a:latin typeface="Candara" pitchFamily="34" charset="0"/>
              </a:rPr>
              <a:t>EAN</a:t>
            </a:r>
            <a:r>
              <a:rPr lang="pt-BR" dirty="0">
                <a:solidFill>
                  <a:schemeClr val="bg1"/>
                </a:solidFill>
                <a:latin typeface="Candara" pitchFamily="34" charset="0"/>
              </a:rPr>
              <a:t>- ‘SE’,SEGUIDA DO SUBSTANTIVO </a:t>
            </a:r>
            <a:r>
              <a:rPr lang="pt-BR" i="1" u="sng" dirty="0">
                <a:solidFill>
                  <a:schemeClr val="bg1"/>
                </a:solidFill>
                <a:latin typeface="Candara" pitchFamily="34" charset="0"/>
              </a:rPr>
              <a:t>LALÔ</a:t>
            </a:r>
            <a:r>
              <a:rPr lang="pt-BR" dirty="0">
                <a:solidFill>
                  <a:schemeClr val="bg1"/>
                </a:solidFill>
                <a:latin typeface="Candara" pitchFamily="34" charset="0"/>
              </a:rPr>
              <a:t>. ESTE TIPO DE CLÁUSULA CONDICIONAL NUNCA EXPRESSA A REALIDADE. 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>
            <a:extLst>
              <a:ext uri="{FF2B5EF4-FFF2-40B4-BE49-F238E27FC236}">
                <a16:creationId xmlns:a16="http://schemas.microsoft.com/office/drawing/2014/main" id="{2DC5124F-382A-4D2B-8F6A-5ED39A96F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t="29358"/>
          <a:stretch>
            <a:fillRect/>
          </a:stretch>
        </p:blipFill>
        <p:spPr bwMode="auto">
          <a:xfrm>
            <a:off x="4603750" y="1935163"/>
            <a:ext cx="4627563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A056EE2B-762C-40A3-A019-7A88011C4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57200"/>
            <a:ext cx="4419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 sz="6000" b="0">
              <a:latin typeface="Tahoma" panose="020B0604030504040204" pitchFamily="34" charset="0"/>
            </a:endParaRP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D7A6765E-55C1-4613-80FA-5B2EBFE7F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3105150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chemeClr val="bg1"/>
                </a:solidFill>
                <a:latin typeface="Candara" pitchFamily="34" charset="0"/>
              </a:rPr>
              <a:t>I CORÍNTIOS 13:8</a:t>
            </a:r>
            <a:endParaRPr lang="en-US" sz="36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008Linguas001">
            <a:extLst>
              <a:ext uri="{FF2B5EF4-FFF2-40B4-BE49-F238E27FC236}">
                <a16:creationId xmlns:a16="http://schemas.microsoft.com/office/drawing/2014/main" id="{6BA7F1FD-6D67-4BBD-8983-11EB503E6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>
            <a:extLst>
              <a:ext uri="{FF2B5EF4-FFF2-40B4-BE49-F238E27FC236}">
                <a16:creationId xmlns:a16="http://schemas.microsoft.com/office/drawing/2014/main" id="{1E963895-D000-4CDB-915C-2F2E7985F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57200"/>
            <a:ext cx="4419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 sz="6000" b="0">
              <a:latin typeface="Tahoma" panose="020B0604030504040204" pitchFamily="34" charset="0"/>
            </a:endParaRP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756D0AC9-0E0E-476B-8734-516521399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3105150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chemeClr val="bg1"/>
                </a:solidFill>
                <a:latin typeface="Candara" pitchFamily="34" charset="0"/>
              </a:rPr>
              <a:t>I CORÍNTIOS 14:1-25</a:t>
            </a:r>
            <a:endParaRPr lang="en-US" sz="3600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22534" name="Picture 5">
            <a:extLst>
              <a:ext uri="{FF2B5EF4-FFF2-40B4-BE49-F238E27FC236}">
                <a16:creationId xmlns:a16="http://schemas.microsoft.com/office/drawing/2014/main" id="{9658ED27-3310-4EDB-9DCA-01B1C32AB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t="29358"/>
          <a:stretch>
            <a:fillRect/>
          </a:stretch>
        </p:blipFill>
        <p:spPr bwMode="auto">
          <a:xfrm>
            <a:off x="4603750" y="1935163"/>
            <a:ext cx="4627563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64381483-F304-4636-8C5A-095C8FC65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989138"/>
            <a:ext cx="8034338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4800" dirty="0">
                <a:solidFill>
                  <a:schemeClr val="bg1"/>
                </a:solidFill>
                <a:latin typeface="Candara" pitchFamily="34" charset="0"/>
              </a:rPr>
              <a:t>I CORÍNTIOS </a:t>
            </a:r>
            <a:r>
              <a:rPr lang="pt-BR" sz="5400" dirty="0">
                <a:solidFill>
                  <a:schemeClr val="bg1"/>
                </a:solidFill>
                <a:latin typeface="Candara" pitchFamily="34" charset="0"/>
              </a:rPr>
              <a:t>14:2</a:t>
            </a:r>
            <a:r>
              <a:rPr lang="pt-BR" sz="4800" i="1" u="sng" dirty="0">
                <a:solidFill>
                  <a:schemeClr val="bg1"/>
                </a:solidFill>
                <a:latin typeface="Candara" pitchFamily="34" charset="0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4800" i="1" u="sng" dirty="0">
                <a:solidFill>
                  <a:schemeClr val="bg1"/>
                </a:solidFill>
                <a:latin typeface="Candara" pitchFamily="34" charset="0"/>
              </a:rPr>
              <a:t>MYSTÉRION</a:t>
            </a:r>
            <a:r>
              <a:rPr lang="pt-BR" sz="4800" dirty="0">
                <a:solidFill>
                  <a:schemeClr val="bg1"/>
                </a:solidFill>
                <a:latin typeface="Candara" pitchFamily="34" charset="0"/>
              </a:rPr>
              <a:t> “VERDADE ACERCA DE DEUS, UMA VEZ ESCONDIDA, MAS AGORA REVELADA”.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>
            <a:extLst>
              <a:ext uri="{FF2B5EF4-FFF2-40B4-BE49-F238E27FC236}">
                <a16:creationId xmlns:a16="http://schemas.microsoft.com/office/drawing/2014/main" id="{02815C54-DFD7-47D4-B1C8-CDD9406E7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489200"/>
            <a:ext cx="7239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chemeClr val="bg1"/>
                </a:solidFill>
                <a:latin typeface="Candara" pitchFamily="34" charset="0"/>
              </a:rPr>
              <a:t>A ADORAÇÃO DE FORMA ORDENADA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chemeClr val="bg1"/>
                </a:solidFill>
                <a:latin typeface="Candara" pitchFamily="34" charset="0"/>
              </a:rPr>
              <a:t>I COR. 14:26-28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F01F906C-AE66-42B1-931A-EA7F6C28D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1890713"/>
            <a:ext cx="7758112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pt-BR" dirty="0">
                <a:solidFill>
                  <a:schemeClr val="bg1"/>
                </a:solidFill>
                <a:latin typeface="Candara" pitchFamily="34" charset="0"/>
              </a:rPr>
              <a:t>TUDO DEVE SER FEITO PARA A EDIFICAÇÃO.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pt-BR" dirty="0">
                <a:solidFill>
                  <a:schemeClr val="bg1"/>
                </a:solidFill>
                <a:latin typeface="Candara" pitchFamily="34" charset="0"/>
              </a:rPr>
              <a:t>DEVE HAVER APENAS DOIS OU TRÊS QUE FALAM EM LÍNGUAS.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pt-BR" dirty="0">
                <a:solidFill>
                  <a:schemeClr val="bg1"/>
                </a:solidFill>
                <a:latin typeface="Candara" pitchFamily="34" charset="0"/>
              </a:rPr>
              <a:t>NÃO DEVERIA HAVER MAIS DO UM QUE FALASSE DE CADA VEZ.</a:t>
            </a:r>
          </a:p>
          <a:p>
            <a:pPr marL="457200" indent="-457200">
              <a:spcBef>
                <a:spcPct val="50000"/>
              </a:spcBef>
              <a:defRPr/>
            </a:pPr>
            <a:endParaRPr lang="pt-BR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47E96B3C-681A-4DCB-87DE-49D5F4BAD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1143000"/>
            <a:ext cx="82804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marL="457200" indent="-457200"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pt-BR" altLang="pt-BR" sz="440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>
              <a:spcBef>
                <a:spcPct val="50000"/>
              </a:spcBef>
            </a:pPr>
            <a:r>
              <a:rPr lang="pt-BR" altLang="pt-BR" sz="4400">
                <a:solidFill>
                  <a:schemeClr val="bg1"/>
                </a:solidFill>
                <a:latin typeface="Candara" panose="020E0502030303020204" pitchFamily="34" charset="0"/>
              </a:rPr>
              <a:t>4. DEVE HAVER UM  INTÉRPRETE/TRADUTOR.</a:t>
            </a:r>
          </a:p>
          <a:p>
            <a:pPr>
              <a:spcBef>
                <a:spcPct val="50000"/>
              </a:spcBef>
            </a:pPr>
            <a:r>
              <a:rPr lang="pt-BR" altLang="pt-BR" sz="4400">
                <a:solidFill>
                  <a:schemeClr val="bg1"/>
                </a:solidFill>
                <a:latin typeface="Candara" panose="020E0502030303020204" pitchFamily="34" charset="0"/>
              </a:rPr>
              <a:t>5. NA AUSÊNCIA DE UM TRADUTOR DEVERIA FICAR CALADO.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92DEE6AA-DA85-4172-BFD8-0AADAC04B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500313"/>
            <a:ext cx="3432175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pt-BR" sz="6600">
                <a:solidFill>
                  <a:schemeClr val="bg1"/>
                </a:solidFill>
                <a:latin typeface="Candara" panose="020E0502030303020204" pitchFamily="34" charset="0"/>
              </a:rPr>
              <a:t>EFÉSIOS 4:11-12, 29-30</a:t>
            </a:r>
            <a:endParaRPr lang="en-US" altLang="pt-BR" sz="720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27653" name="Picture 5">
            <a:extLst>
              <a:ext uri="{FF2B5EF4-FFF2-40B4-BE49-F238E27FC236}">
                <a16:creationId xmlns:a16="http://schemas.microsoft.com/office/drawing/2014/main" id="{FE28020F-0915-40B4-BF6F-8995F4F8F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t="29358"/>
          <a:stretch>
            <a:fillRect/>
          </a:stretch>
        </p:blipFill>
        <p:spPr bwMode="auto">
          <a:xfrm>
            <a:off x="4603750" y="1935163"/>
            <a:ext cx="4627563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81C05246-3A1D-4259-B5CE-386D006FE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0" y="2000250"/>
            <a:ext cx="70834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atin typeface="Candara" pitchFamily="34" charset="0"/>
              </a:rPr>
              <a:t>RECEBERAM O ESPÍRITO SANTO E NÃO FALARAM EM LÍNGUAS: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048DB673-F48D-43C1-AB7A-EA0965F4E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588" y="3929063"/>
            <a:ext cx="9372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Candara" pitchFamily="34" charset="0"/>
              </a:rPr>
              <a:t>OS SAMARITANOS.....ATOS 8:15-17</a:t>
            </a:r>
          </a:p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Candara" pitchFamily="34" charset="0"/>
              </a:rPr>
              <a:t>JOÃO BATISTA...........LUCAS 1:15</a:t>
            </a:r>
          </a:p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Candara" pitchFamily="34" charset="0"/>
              </a:rPr>
              <a:t>VIRGEM MARIA.........LUCAS 1:35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22650D67-B982-4914-91CD-5DA4761AE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0" y="2000250"/>
            <a:ext cx="70834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atin typeface="Candara" pitchFamily="34" charset="0"/>
              </a:rPr>
              <a:t>RECEBERAM O ESPÍRITO SANTO E NÃO FALARAM EM LÍNGUAS: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A0C8D31-13B5-4AFF-B53B-3127E952F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3786188"/>
            <a:ext cx="93726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andara" pitchFamily="34" charset="0"/>
              </a:rPr>
              <a:t>ISABEL.......................LUCAS 1:41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andara" pitchFamily="34" charset="0"/>
              </a:rPr>
              <a:t>SETE DIÁCONOS........ATOS 6:1-7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andara" pitchFamily="34" charset="0"/>
              </a:rPr>
              <a:t>ESTEVÃO....................ATOS 7:55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>
            <a:extLst>
              <a:ext uri="{FF2B5EF4-FFF2-40B4-BE49-F238E27FC236}">
                <a16:creationId xmlns:a16="http://schemas.microsoft.com/office/drawing/2014/main" id="{E99B8C5C-2121-493D-866A-3882D64B8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9550" y="2571750"/>
            <a:ext cx="56388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solidFill>
                  <a:schemeClr val="bg1"/>
                </a:solidFill>
                <a:latin typeface="Candara" pitchFamily="34" charset="0"/>
              </a:rPr>
              <a:t>LUCAS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6600" dirty="0">
                <a:solidFill>
                  <a:schemeClr val="bg1"/>
                </a:solidFill>
                <a:latin typeface="Candara" pitchFamily="34" charset="0"/>
              </a:rPr>
              <a:t> 3:21-22</a:t>
            </a:r>
            <a:endParaRPr lang="en-US" sz="6600" b="0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30725" name="Picture 5">
            <a:extLst>
              <a:ext uri="{FF2B5EF4-FFF2-40B4-BE49-F238E27FC236}">
                <a16:creationId xmlns:a16="http://schemas.microsoft.com/office/drawing/2014/main" id="{876EA84E-3ABD-4F87-BF9A-B63678CA2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t="29358"/>
          <a:stretch>
            <a:fillRect/>
          </a:stretch>
        </p:blipFill>
        <p:spPr bwMode="auto">
          <a:xfrm>
            <a:off x="4603750" y="1935163"/>
            <a:ext cx="4627563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DF988592-281C-4DE9-92B0-F613D6FA8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46263"/>
            <a:ext cx="899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andara" pitchFamily="34" charset="0"/>
              </a:rPr>
              <a:t>O ESPÍRITO DE DEUS ATUA: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730ADCF9-52B1-45B2-B33D-57B964883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811463"/>
            <a:ext cx="79581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u="sng" dirty="0">
                <a:solidFill>
                  <a:schemeClr val="bg1"/>
                </a:solidFill>
                <a:latin typeface="Candara" pitchFamily="34" charset="0"/>
              </a:rPr>
              <a:t>NO SILÊNCIO ABSOLUTO</a:t>
            </a:r>
            <a:r>
              <a:rPr lang="en-US" sz="3600" dirty="0">
                <a:solidFill>
                  <a:schemeClr val="bg1"/>
                </a:solidFill>
                <a:latin typeface="Candara" pitchFamily="34" charset="0"/>
              </a:rPr>
              <a:t>  - HAB.2:20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600" u="sng" dirty="0">
                <a:solidFill>
                  <a:schemeClr val="bg1"/>
                </a:solidFill>
                <a:latin typeface="Candara" pitchFamily="34" charset="0"/>
              </a:rPr>
              <a:t>SEM CONFUSÃO</a:t>
            </a:r>
            <a:r>
              <a:rPr lang="en-US" sz="3600" dirty="0">
                <a:solidFill>
                  <a:schemeClr val="bg1"/>
                </a:solidFill>
                <a:latin typeface="Candara" pitchFamily="34" charset="0"/>
              </a:rPr>
              <a:t>  -  I COR. 14:33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600" u="sng" dirty="0">
                <a:solidFill>
                  <a:schemeClr val="bg1"/>
                </a:solidFill>
                <a:latin typeface="Candara" pitchFamily="34" charset="0"/>
              </a:rPr>
              <a:t>COM DECÊNCIA E ORDEM</a:t>
            </a:r>
            <a:r>
              <a:rPr lang="en-US" sz="3600" dirty="0">
                <a:solidFill>
                  <a:schemeClr val="bg1"/>
                </a:solidFill>
                <a:latin typeface="Candara" pitchFamily="34" charset="0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Candara" pitchFamily="34" charset="0"/>
              </a:rPr>
              <a:t>I COR. 14:40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008Linguas003">
            <a:extLst>
              <a:ext uri="{FF2B5EF4-FFF2-40B4-BE49-F238E27FC236}">
                <a16:creationId xmlns:a16="http://schemas.microsoft.com/office/drawing/2014/main" id="{455EAE87-6030-4EE7-AE85-977D06581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BA44C37C-5E43-43C4-992C-5A3A2480D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46263"/>
            <a:ext cx="899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andara" pitchFamily="34" charset="0"/>
              </a:rPr>
              <a:t>O ESPÍRITO DE DEUS ATUA: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8CB54CFC-2799-4601-A106-FF24EFBA2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3248025"/>
            <a:ext cx="7958137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3600" u="sng">
                <a:solidFill>
                  <a:schemeClr val="bg1"/>
                </a:solidFill>
                <a:latin typeface="Candara" panose="020E0502030303020204" pitchFamily="34" charset="0"/>
              </a:rPr>
              <a:t>COM</a:t>
            </a:r>
            <a:r>
              <a:rPr lang="pt-BR" altLang="pt-BR" sz="360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pt-BR" altLang="pt-BR" sz="3600" u="sng">
                <a:solidFill>
                  <a:schemeClr val="bg1"/>
                </a:solidFill>
                <a:latin typeface="Candara" panose="020E0502030303020204" pitchFamily="34" charset="0"/>
              </a:rPr>
              <a:t>REVERÊNCIA</a:t>
            </a:r>
            <a:r>
              <a:rPr lang="pt-BR" altLang="pt-BR" sz="3600">
                <a:solidFill>
                  <a:schemeClr val="bg1"/>
                </a:solidFill>
                <a:latin typeface="Candara" panose="020E0502030303020204" pitchFamily="34" charset="0"/>
              </a:rPr>
              <a:t> - HEBREUS 12:28</a:t>
            </a:r>
          </a:p>
          <a:p>
            <a:pPr algn="ctr">
              <a:spcBef>
                <a:spcPct val="50000"/>
              </a:spcBef>
            </a:pPr>
            <a:endParaRPr lang="pt-BR" altLang="pt-BR" sz="180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 sz="3600" u="sng">
                <a:solidFill>
                  <a:schemeClr val="bg1"/>
                </a:solidFill>
                <a:latin typeface="Candara" panose="020E0502030303020204" pitchFamily="34" charset="0"/>
              </a:rPr>
              <a:t>SEM</a:t>
            </a:r>
            <a:r>
              <a:rPr lang="pt-BR" altLang="pt-BR" sz="360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pt-BR" altLang="pt-BR" sz="3600" u="sng">
                <a:solidFill>
                  <a:schemeClr val="bg1"/>
                </a:solidFill>
                <a:latin typeface="Candara" panose="020E0502030303020204" pitchFamily="34" charset="0"/>
              </a:rPr>
              <a:t>GRITARIA </a:t>
            </a:r>
            <a:r>
              <a:rPr lang="pt-BR" altLang="pt-BR" sz="3600">
                <a:solidFill>
                  <a:schemeClr val="bg1"/>
                </a:solidFill>
                <a:latin typeface="Candara" panose="020E0502030303020204" pitchFamily="34" charset="0"/>
              </a:rPr>
              <a:t> - EFÉSIOS 4:30-31</a:t>
            </a:r>
          </a:p>
          <a:p>
            <a:pPr algn="ctr">
              <a:spcBef>
                <a:spcPct val="50000"/>
              </a:spcBef>
            </a:pPr>
            <a:endParaRPr lang="en-US" altLang="pt-BR" sz="360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4DDEDBC1-C2AE-4252-9CCB-120D41554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857375"/>
            <a:ext cx="72532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pt-BR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altLang="pt-BR" sz="4400" u="sng">
                <a:solidFill>
                  <a:schemeClr val="bg1"/>
                </a:solidFill>
                <a:latin typeface="Tahoma" panose="020B0604030504040204" pitchFamily="34" charset="0"/>
              </a:rPr>
              <a:t>4</a:t>
            </a:r>
            <a:r>
              <a:rPr lang="en-US" altLang="pt-BR" sz="4800" u="sng">
                <a:solidFill>
                  <a:schemeClr val="bg1"/>
                </a:solidFill>
                <a:latin typeface="Candara" panose="020E0502030303020204" pitchFamily="34" charset="0"/>
              </a:rPr>
              <a:t> LISTAS DE DONS</a:t>
            </a:r>
            <a:r>
              <a:rPr lang="en-US" altLang="pt-BR" sz="4800">
                <a:solidFill>
                  <a:schemeClr val="bg1"/>
                </a:solidFill>
                <a:latin typeface="Candara" panose="020E0502030303020204" pitchFamily="34" charset="0"/>
              </a:rPr>
              <a:t>:</a:t>
            </a:r>
            <a:endParaRPr lang="en-US" altLang="pt-BR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6F43178D-4A0B-4FA3-94C1-CE8D62F5D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975" y="2928938"/>
            <a:ext cx="9756775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pt-BR">
                <a:solidFill>
                  <a:schemeClr val="bg1"/>
                </a:solidFill>
                <a:latin typeface="Candara" panose="020E0502030303020204" pitchFamily="34" charset="0"/>
              </a:rPr>
              <a:t>I COR. 12:8-10..... PENÚLTIMO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pt-BR">
                <a:solidFill>
                  <a:schemeClr val="bg1"/>
                </a:solidFill>
                <a:latin typeface="Candara" panose="020E0502030303020204" pitchFamily="34" charset="0"/>
              </a:rPr>
              <a:t>	          I COR. 12:28..... ÚLTIMO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pt-BR">
                <a:solidFill>
                  <a:schemeClr val="bg1"/>
                </a:solidFill>
                <a:latin typeface="Candara" panose="020E0502030303020204" pitchFamily="34" charset="0"/>
              </a:rPr>
              <a:t>                 EFÉSIOS 4:11..... X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pt-BR">
                <a:solidFill>
                  <a:schemeClr val="bg1"/>
                </a:solidFill>
                <a:latin typeface="Candara" panose="020E0502030303020204" pitchFamily="34" charset="0"/>
              </a:rPr>
              <a:t>        ROMANOS 12:6-8..... X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A81C7504-9688-488B-B99D-EC396CCAC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875" y="3357563"/>
            <a:ext cx="6092825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ts val="4000"/>
              </a:lnSpc>
              <a:spcBef>
                <a:spcPct val="50000"/>
              </a:spcBef>
              <a:defRPr/>
            </a:pPr>
            <a:r>
              <a:rPr lang="en-US" sz="6000" dirty="0">
                <a:solidFill>
                  <a:schemeClr val="bg1"/>
                </a:solidFill>
                <a:latin typeface="Candara" pitchFamily="34" charset="0"/>
              </a:rPr>
              <a:t>MATEUS</a:t>
            </a:r>
          </a:p>
          <a:p>
            <a:pPr algn="ctr">
              <a:lnSpc>
                <a:spcPts val="4000"/>
              </a:lnSpc>
              <a:spcBef>
                <a:spcPct val="50000"/>
              </a:spcBef>
              <a:defRPr/>
            </a:pPr>
            <a:r>
              <a:rPr lang="en-US" sz="6000" dirty="0">
                <a:solidFill>
                  <a:schemeClr val="bg1"/>
                </a:solidFill>
                <a:latin typeface="Candara" pitchFamily="34" charset="0"/>
              </a:rPr>
              <a:t>24:24</a:t>
            </a:r>
          </a:p>
        </p:txBody>
      </p:sp>
      <p:pic>
        <p:nvPicPr>
          <p:cNvPr id="34821" name="Picture 5">
            <a:extLst>
              <a:ext uri="{FF2B5EF4-FFF2-40B4-BE49-F238E27FC236}">
                <a16:creationId xmlns:a16="http://schemas.microsoft.com/office/drawing/2014/main" id="{1AD85298-9A99-4FEF-A38E-81F55DE27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t="29358"/>
          <a:stretch>
            <a:fillRect/>
          </a:stretch>
        </p:blipFill>
        <p:spPr bwMode="auto">
          <a:xfrm>
            <a:off x="4603750" y="1935163"/>
            <a:ext cx="4627563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66BC549D-823C-4776-B5C0-EA98CE3F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875" y="3278188"/>
            <a:ext cx="6092825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ts val="4000"/>
              </a:lnSpc>
              <a:spcBef>
                <a:spcPct val="50000"/>
              </a:spcBef>
              <a:defRPr/>
            </a:pPr>
            <a:r>
              <a:rPr lang="en-US" sz="6000" dirty="0">
                <a:solidFill>
                  <a:schemeClr val="bg1"/>
                </a:solidFill>
                <a:latin typeface="Candara" pitchFamily="34" charset="0"/>
              </a:rPr>
              <a:t>MATEUS</a:t>
            </a:r>
          </a:p>
          <a:p>
            <a:pPr algn="ctr">
              <a:lnSpc>
                <a:spcPts val="4000"/>
              </a:lnSpc>
              <a:spcBef>
                <a:spcPct val="50000"/>
              </a:spcBef>
              <a:defRPr/>
            </a:pPr>
            <a:r>
              <a:rPr lang="en-US" sz="6000" dirty="0">
                <a:solidFill>
                  <a:schemeClr val="bg1"/>
                </a:solidFill>
                <a:latin typeface="Candara" pitchFamily="34" charset="0"/>
              </a:rPr>
              <a:t>7:21-23</a:t>
            </a:r>
          </a:p>
        </p:txBody>
      </p:sp>
      <p:pic>
        <p:nvPicPr>
          <p:cNvPr id="35845" name="Picture 5">
            <a:extLst>
              <a:ext uri="{FF2B5EF4-FFF2-40B4-BE49-F238E27FC236}">
                <a16:creationId xmlns:a16="http://schemas.microsoft.com/office/drawing/2014/main" id="{7DE0EDB9-20AA-41DE-9F6E-4EBF20535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t="29358"/>
          <a:stretch>
            <a:fillRect/>
          </a:stretch>
        </p:blipFill>
        <p:spPr bwMode="auto">
          <a:xfrm>
            <a:off x="4603750" y="1935163"/>
            <a:ext cx="4627563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000profecias">
            <a:extLst>
              <a:ext uri="{FF2B5EF4-FFF2-40B4-BE49-F238E27FC236}">
                <a16:creationId xmlns:a16="http://schemas.microsoft.com/office/drawing/2014/main" id="{D8B56E84-5184-4689-BEFD-6B253F70E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008Linguas004">
            <a:extLst>
              <a:ext uri="{FF2B5EF4-FFF2-40B4-BE49-F238E27FC236}">
                <a16:creationId xmlns:a16="http://schemas.microsoft.com/office/drawing/2014/main" id="{45E35C0A-D150-4092-8017-7E3977884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008Linguas005">
            <a:extLst>
              <a:ext uri="{FF2B5EF4-FFF2-40B4-BE49-F238E27FC236}">
                <a16:creationId xmlns:a16="http://schemas.microsoft.com/office/drawing/2014/main" id="{E14E2BF6-92E2-40E6-9CD0-BA79C89CF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008Linguas007">
            <a:extLst>
              <a:ext uri="{FF2B5EF4-FFF2-40B4-BE49-F238E27FC236}">
                <a16:creationId xmlns:a16="http://schemas.microsoft.com/office/drawing/2014/main" id="{3089FE04-30B4-4770-A926-C6C78E2F6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008Linguas007">
            <a:extLst>
              <a:ext uri="{FF2B5EF4-FFF2-40B4-BE49-F238E27FC236}">
                <a16:creationId xmlns:a16="http://schemas.microsoft.com/office/drawing/2014/main" id="{377AFA9B-D86B-4917-AD95-B6BE814A8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008Linguas009">
            <a:extLst>
              <a:ext uri="{FF2B5EF4-FFF2-40B4-BE49-F238E27FC236}">
                <a16:creationId xmlns:a16="http://schemas.microsoft.com/office/drawing/2014/main" id="{45F06F53-13AB-49C2-879E-6B6791E17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08Linguas010">
            <a:extLst>
              <a:ext uri="{FF2B5EF4-FFF2-40B4-BE49-F238E27FC236}">
                <a16:creationId xmlns:a16="http://schemas.microsoft.com/office/drawing/2014/main" id="{FB697ADB-5D84-49DF-8B39-392236BE1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circles.p3d 0"/>
  <p:tag name="POWER3D OPTIONS" val="Fast "/>
  <p:tag name="POWER3D SOUND" val="Twirling Circl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circles.p3d 0"/>
  <p:tag name="POWER3D OPTIONS" val="Fast "/>
  <p:tag name="POWER3D SOUND" val="Twirling Circles"/>
</p:tagLst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2167</TotalTime>
  <Words>226</Words>
  <Application>Microsoft Office PowerPoint</Application>
  <PresentationFormat>Apresentação na tela (4:3)</PresentationFormat>
  <Paragraphs>43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1" baseType="lpstr">
      <vt:lpstr>Comic Sans MS</vt:lpstr>
      <vt:lpstr>Arial</vt:lpstr>
      <vt:lpstr>Times New Roman</vt:lpstr>
      <vt:lpstr>Calibri</vt:lpstr>
      <vt:lpstr>Candara</vt:lpstr>
      <vt:lpstr>Tahoma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 </dc:title>
  <dc:creator>Roberto Motta</dc:creator>
  <cp:lastModifiedBy>Pr. Marcelo Carvalho</cp:lastModifiedBy>
  <cp:revision>19</cp:revision>
  <dcterms:created xsi:type="dcterms:W3CDTF">2000-09-06T13:37:13Z</dcterms:created>
  <dcterms:modified xsi:type="dcterms:W3CDTF">2019-11-26T13:57:36Z</dcterms:modified>
</cp:coreProperties>
</file>