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12" r:id="rId14"/>
    <p:sldId id="313" r:id="rId15"/>
    <p:sldId id="267" r:id="rId16"/>
    <p:sldId id="270" r:id="rId17"/>
    <p:sldId id="268" r:id="rId18"/>
    <p:sldId id="269" r:id="rId19"/>
    <p:sldId id="314" r:id="rId20"/>
    <p:sldId id="271" r:id="rId21"/>
    <p:sldId id="272" r:id="rId22"/>
    <p:sldId id="273" r:id="rId23"/>
    <p:sldId id="274" r:id="rId24"/>
    <p:sldId id="275" r:id="rId25"/>
    <p:sldId id="276" r:id="rId26"/>
    <p:sldId id="279" r:id="rId27"/>
    <p:sldId id="277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1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E6C603-F816-4EB1-A194-57B9F10C0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D1B896-246B-4D3B-AB89-8A9E68365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D88212-EE50-40D9-936B-591F93AEE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F5AB9-FE88-4572-B757-9158595B270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9748585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0A829B-C949-4735-A421-1414FB62D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DD76BC-EFAC-40F6-9206-534338F67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DD069F-B702-4C5A-AEE8-29A7EBD3C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72CBF-5E1C-46BA-ACAC-A9D77469C10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8000699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77F56-12B3-4287-9524-B97A2C50E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D96117-3A2F-400A-BB78-552CDC2F1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06FFB-5CB4-489A-9368-C39B7F7E6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AAE0E-AB1E-4D6C-B44D-B3A286828A9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841649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C2C195-CE4A-4353-B047-E76230F78C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37EE60-C1ED-463E-8C94-37D283576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7124C2-F87F-4431-8DE8-5D9D9036D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1A60A-CB0D-43FC-856C-DEF8EC921DA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123412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48160F-A736-47CA-9178-98D400876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ACBBF8-C55A-45BB-B26A-38887DD17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FAFC06-ED11-4DC1-8656-C918AA627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79F33-D16E-4AFC-A3C0-4DEF8A92701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283228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C933C-8EB7-4C93-9867-3756E1F68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5EA0A6-3E03-46C9-985A-8004BB950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EA373-9E24-4939-9B0C-B0D2B8DF67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2855E-EB6B-4DD7-9786-FDB7180BEA8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201891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393921-5F4D-4DB6-94A4-F07B3CE02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EEEC74-DE1F-4CC9-A7B8-87E581E2B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B7D4FE-08BF-44C9-BAAE-1F4FD3954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D2FD6-2B04-4E06-BEB5-C92B902207E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2268659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31107A-538A-4F0C-A1D7-CD418D80D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55B6C3-40AC-485B-902F-15ED44A78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4ED0DE-D4E1-44B4-854C-595F61F77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B250-BBE2-4833-BE32-759BB81AE4D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2113330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C002AA-3FB2-4A36-9E4A-C9D3861BA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802CD1-FEB5-4BFC-82AB-73F7C687F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3CFD44-596D-4070-BC07-B98E7089A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1AD85-6177-40D5-88D7-2771360CC94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882208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94B13-950A-460B-83B2-2628E672F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69BAA-D7DF-49B3-BCA5-CEF3CEA8A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A2928-C71C-4EBE-B4C9-234217B03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CFCB3-6B1F-44D6-9B9B-51F3DC7AC69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713884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87DD84-206C-48D4-848D-AFA14553D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2FC58-4531-432E-8B23-ED154D071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7D969-6F63-405D-AFBD-17B41C22F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C2A46-3607-4D31-BA1C-B36139DE467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9877285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2E5673-3FA5-4944-B787-BDF3A01C7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EED4CC-B3B0-4AA5-9632-A54CA3677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321A05-ADAB-448D-B9FE-C4E647D55A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61D8F6-70E7-4606-B4B4-FBE6F05B97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BAECA3-76ED-4F58-9DB9-4A5E29B59C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526581-BFFC-4C8C-9AE6-2FDB9E7A4F7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VO por JESUS cópia">
            <a:extLst>
              <a:ext uri="{FF2B5EF4-FFF2-40B4-BE49-F238E27FC236}">
                <a16:creationId xmlns:a16="http://schemas.microsoft.com/office/drawing/2014/main" id="{7E624CEF-43DB-44B8-A485-CF3F435B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267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_Profecias000">
            <a:extLst>
              <a:ext uri="{FF2B5EF4-FFF2-40B4-BE49-F238E27FC236}">
                <a16:creationId xmlns:a16="http://schemas.microsoft.com/office/drawing/2014/main" id="{E8287FC9-F826-47BC-AFAA-EBF1F458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11mordomia011">
            <a:extLst>
              <a:ext uri="{FF2B5EF4-FFF2-40B4-BE49-F238E27FC236}">
                <a16:creationId xmlns:a16="http://schemas.microsoft.com/office/drawing/2014/main" id="{11BE5D82-D92E-4D6E-9093-F210111D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11mordomia013">
            <a:extLst>
              <a:ext uri="{FF2B5EF4-FFF2-40B4-BE49-F238E27FC236}">
                <a16:creationId xmlns:a16="http://schemas.microsoft.com/office/drawing/2014/main" id="{A8442FF6-2F69-49F4-8CD9-F94F792D3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11mordomia014">
            <a:extLst>
              <a:ext uri="{FF2B5EF4-FFF2-40B4-BE49-F238E27FC236}">
                <a16:creationId xmlns:a16="http://schemas.microsoft.com/office/drawing/2014/main" id="{3242DF3F-E96C-434D-BEEF-BE288F33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011mordomia016">
            <a:extLst>
              <a:ext uri="{FF2B5EF4-FFF2-40B4-BE49-F238E27FC236}">
                <a16:creationId xmlns:a16="http://schemas.microsoft.com/office/drawing/2014/main" id="{C94EB5B3-F763-493E-9B4A-0E910DE1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011mordomia018">
            <a:extLst>
              <a:ext uri="{FF2B5EF4-FFF2-40B4-BE49-F238E27FC236}">
                <a16:creationId xmlns:a16="http://schemas.microsoft.com/office/drawing/2014/main" id="{8B60225F-FCE3-4BE3-9230-62281E033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11mordomia020">
            <a:extLst>
              <a:ext uri="{FF2B5EF4-FFF2-40B4-BE49-F238E27FC236}">
                <a16:creationId xmlns:a16="http://schemas.microsoft.com/office/drawing/2014/main" id="{00E7D101-D7B3-4942-8577-322B49C8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11mordomia024">
            <a:extLst>
              <a:ext uri="{FF2B5EF4-FFF2-40B4-BE49-F238E27FC236}">
                <a16:creationId xmlns:a16="http://schemas.microsoft.com/office/drawing/2014/main" id="{AB1BBCBB-9B2F-4D02-92CA-81A9A9074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11mordomia022">
            <a:extLst>
              <a:ext uri="{FF2B5EF4-FFF2-40B4-BE49-F238E27FC236}">
                <a16:creationId xmlns:a16="http://schemas.microsoft.com/office/drawing/2014/main" id="{5D4C46CF-EE39-41D7-91B8-CA66EBB7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11mordomia023">
            <a:extLst>
              <a:ext uri="{FF2B5EF4-FFF2-40B4-BE49-F238E27FC236}">
                <a16:creationId xmlns:a16="http://schemas.microsoft.com/office/drawing/2014/main" id="{5E349AF2-B78E-476B-B76D-344C2B60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>
            <a:extLst>
              <a:ext uri="{FF2B5EF4-FFF2-40B4-BE49-F238E27FC236}">
                <a16:creationId xmlns:a16="http://schemas.microsoft.com/office/drawing/2014/main" id="{BD3E8715-18CB-4B72-B630-A0095BFC3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4645" r="46667"/>
          <a:stretch>
            <a:fillRect/>
          </a:stretch>
        </p:blipFill>
        <p:spPr bwMode="auto">
          <a:xfrm>
            <a:off x="533400" y="4433888"/>
            <a:ext cx="434340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011mordomia024a">
            <a:extLst>
              <a:ext uri="{FF2B5EF4-FFF2-40B4-BE49-F238E27FC236}">
                <a16:creationId xmlns:a16="http://schemas.microsoft.com/office/drawing/2014/main" id="{E1ACB74B-69C6-47A8-8134-D92E4A03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11mordomia000">
            <a:extLst>
              <a:ext uri="{FF2B5EF4-FFF2-40B4-BE49-F238E27FC236}">
                <a16:creationId xmlns:a16="http://schemas.microsoft.com/office/drawing/2014/main" id="{D80E8B9A-C696-436E-8A0B-23A6A2934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11mordomia025">
            <a:extLst>
              <a:ext uri="{FF2B5EF4-FFF2-40B4-BE49-F238E27FC236}">
                <a16:creationId xmlns:a16="http://schemas.microsoft.com/office/drawing/2014/main" id="{50394D75-2EF5-48FE-916C-F7727B95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11mordomia026">
            <a:extLst>
              <a:ext uri="{FF2B5EF4-FFF2-40B4-BE49-F238E27FC236}">
                <a16:creationId xmlns:a16="http://schemas.microsoft.com/office/drawing/2014/main" id="{BA382FF2-4935-4316-972D-7E04FA5D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11mordomia027">
            <a:extLst>
              <a:ext uri="{FF2B5EF4-FFF2-40B4-BE49-F238E27FC236}">
                <a16:creationId xmlns:a16="http://schemas.microsoft.com/office/drawing/2014/main" id="{87D36FE3-6D78-4FF9-80D1-A6021CBC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11mordomia028">
            <a:extLst>
              <a:ext uri="{FF2B5EF4-FFF2-40B4-BE49-F238E27FC236}">
                <a16:creationId xmlns:a16="http://schemas.microsoft.com/office/drawing/2014/main" id="{C124086E-C0B4-445B-B2F3-689F70B1F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11mordomia029">
            <a:extLst>
              <a:ext uri="{FF2B5EF4-FFF2-40B4-BE49-F238E27FC236}">
                <a16:creationId xmlns:a16="http://schemas.microsoft.com/office/drawing/2014/main" id="{B1AD99D9-BCDF-4AD0-8933-7A692FE6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11mordomia031">
            <a:extLst>
              <a:ext uri="{FF2B5EF4-FFF2-40B4-BE49-F238E27FC236}">
                <a16:creationId xmlns:a16="http://schemas.microsoft.com/office/drawing/2014/main" id="{C55B4B62-23BA-4846-8C75-1BA81FCE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11mordomia032">
            <a:extLst>
              <a:ext uri="{FF2B5EF4-FFF2-40B4-BE49-F238E27FC236}">
                <a16:creationId xmlns:a16="http://schemas.microsoft.com/office/drawing/2014/main" id="{1156A128-1D3F-4B66-87A0-E8C7ECCD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11mordomia032">
            <a:extLst>
              <a:ext uri="{FF2B5EF4-FFF2-40B4-BE49-F238E27FC236}">
                <a16:creationId xmlns:a16="http://schemas.microsoft.com/office/drawing/2014/main" id="{7137E0DB-49BB-41FA-83D3-EED54071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011mordomia034">
            <a:extLst>
              <a:ext uri="{FF2B5EF4-FFF2-40B4-BE49-F238E27FC236}">
                <a16:creationId xmlns:a16="http://schemas.microsoft.com/office/drawing/2014/main" id="{E7F282A3-08DA-4F19-AED1-ECFFB6489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011mordomia035">
            <a:extLst>
              <a:ext uri="{FF2B5EF4-FFF2-40B4-BE49-F238E27FC236}">
                <a16:creationId xmlns:a16="http://schemas.microsoft.com/office/drawing/2014/main" id="{51F4A41E-979A-41B1-882C-8CA2DA97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11mordomia001">
            <a:extLst>
              <a:ext uri="{FF2B5EF4-FFF2-40B4-BE49-F238E27FC236}">
                <a16:creationId xmlns:a16="http://schemas.microsoft.com/office/drawing/2014/main" id="{6586DA4B-AEE0-4F5B-955F-3DA60550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11mordomia036">
            <a:extLst>
              <a:ext uri="{FF2B5EF4-FFF2-40B4-BE49-F238E27FC236}">
                <a16:creationId xmlns:a16="http://schemas.microsoft.com/office/drawing/2014/main" id="{838A9B5F-AD05-482A-8FCE-AD3522A84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11mordomia037">
            <a:extLst>
              <a:ext uri="{FF2B5EF4-FFF2-40B4-BE49-F238E27FC236}">
                <a16:creationId xmlns:a16="http://schemas.microsoft.com/office/drawing/2014/main" id="{723A1188-B891-4F62-B5BD-4F6D7BA15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1mordomia038">
            <a:extLst>
              <a:ext uri="{FF2B5EF4-FFF2-40B4-BE49-F238E27FC236}">
                <a16:creationId xmlns:a16="http://schemas.microsoft.com/office/drawing/2014/main" id="{0976476C-0D58-4772-8235-46562E6D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11mordomia039">
            <a:extLst>
              <a:ext uri="{FF2B5EF4-FFF2-40B4-BE49-F238E27FC236}">
                <a16:creationId xmlns:a16="http://schemas.microsoft.com/office/drawing/2014/main" id="{91CE8890-5DD2-45C7-B69A-A79657B1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11mordomia040">
            <a:extLst>
              <a:ext uri="{FF2B5EF4-FFF2-40B4-BE49-F238E27FC236}">
                <a16:creationId xmlns:a16="http://schemas.microsoft.com/office/drawing/2014/main" id="{5B76E8DE-9E7C-4EB5-99E5-27F09EC1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11mordomia042">
            <a:extLst>
              <a:ext uri="{FF2B5EF4-FFF2-40B4-BE49-F238E27FC236}">
                <a16:creationId xmlns:a16="http://schemas.microsoft.com/office/drawing/2014/main" id="{1357922D-5601-4DED-98CD-C7FE0C25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11mordomia043">
            <a:extLst>
              <a:ext uri="{FF2B5EF4-FFF2-40B4-BE49-F238E27FC236}">
                <a16:creationId xmlns:a16="http://schemas.microsoft.com/office/drawing/2014/main" id="{1FD7B962-03EA-4DE3-BC56-56CC0820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11mordomia046">
            <a:extLst>
              <a:ext uri="{FF2B5EF4-FFF2-40B4-BE49-F238E27FC236}">
                <a16:creationId xmlns:a16="http://schemas.microsoft.com/office/drawing/2014/main" id="{CBCBF103-CCCB-4514-9959-53117328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11mordomia047">
            <a:extLst>
              <a:ext uri="{FF2B5EF4-FFF2-40B4-BE49-F238E27FC236}">
                <a16:creationId xmlns:a16="http://schemas.microsoft.com/office/drawing/2014/main" id="{7EFD92F5-4A0E-466D-9DED-97699EC6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011mordomia051">
            <a:extLst>
              <a:ext uri="{FF2B5EF4-FFF2-40B4-BE49-F238E27FC236}">
                <a16:creationId xmlns:a16="http://schemas.microsoft.com/office/drawing/2014/main" id="{DA9F6A4B-ABA9-41C5-832D-1F258A07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011mordomia002">
            <a:extLst>
              <a:ext uri="{FF2B5EF4-FFF2-40B4-BE49-F238E27FC236}">
                <a16:creationId xmlns:a16="http://schemas.microsoft.com/office/drawing/2014/main" id="{2F7838A1-732F-44A9-B4C7-8AD879FA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11mordomia052">
            <a:extLst>
              <a:ext uri="{FF2B5EF4-FFF2-40B4-BE49-F238E27FC236}">
                <a16:creationId xmlns:a16="http://schemas.microsoft.com/office/drawing/2014/main" id="{AC6F1535-59BA-4CD1-BDDF-C9FBCFBA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11mordomia054">
            <a:extLst>
              <a:ext uri="{FF2B5EF4-FFF2-40B4-BE49-F238E27FC236}">
                <a16:creationId xmlns:a16="http://schemas.microsoft.com/office/drawing/2014/main" id="{39EC8029-D29D-4E61-9945-9AE01B9A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011mordomia055">
            <a:extLst>
              <a:ext uri="{FF2B5EF4-FFF2-40B4-BE49-F238E27FC236}">
                <a16:creationId xmlns:a16="http://schemas.microsoft.com/office/drawing/2014/main" id="{93EB7D89-83D1-4000-A40F-F1A48CEA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11mordomia056">
            <a:extLst>
              <a:ext uri="{FF2B5EF4-FFF2-40B4-BE49-F238E27FC236}">
                <a16:creationId xmlns:a16="http://schemas.microsoft.com/office/drawing/2014/main" id="{9C57457B-96B3-4F12-9623-3043DCC8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11mordomia057">
            <a:extLst>
              <a:ext uri="{FF2B5EF4-FFF2-40B4-BE49-F238E27FC236}">
                <a16:creationId xmlns:a16="http://schemas.microsoft.com/office/drawing/2014/main" id="{4FB9B42A-E72B-4165-A188-2291C6B7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11mordomia058">
            <a:extLst>
              <a:ext uri="{FF2B5EF4-FFF2-40B4-BE49-F238E27FC236}">
                <a16:creationId xmlns:a16="http://schemas.microsoft.com/office/drawing/2014/main" id="{2C7C9F88-99B4-4ACF-8191-D4C3D677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011mordomia059">
            <a:extLst>
              <a:ext uri="{FF2B5EF4-FFF2-40B4-BE49-F238E27FC236}">
                <a16:creationId xmlns:a16="http://schemas.microsoft.com/office/drawing/2014/main" id="{1692B589-00CC-4A57-84CE-9F283C8B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011mordomia060">
            <a:extLst>
              <a:ext uri="{FF2B5EF4-FFF2-40B4-BE49-F238E27FC236}">
                <a16:creationId xmlns:a16="http://schemas.microsoft.com/office/drawing/2014/main" id="{687726F3-2E68-4FB6-A312-D443F5BA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11mordomia061">
            <a:extLst>
              <a:ext uri="{FF2B5EF4-FFF2-40B4-BE49-F238E27FC236}">
                <a16:creationId xmlns:a16="http://schemas.microsoft.com/office/drawing/2014/main" id="{31F7FCB5-A1CC-49D0-AB8D-4F4243E5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011mordomia062">
            <a:extLst>
              <a:ext uri="{FF2B5EF4-FFF2-40B4-BE49-F238E27FC236}">
                <a16:creationId xmlns:a16="http://schemas.microsoft.com/office/drawing/2014/main" id="{37CE1888-A710-4590-AC87-DACFD926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11mordomia003">
            <a:extLst>
              <a:ext uri="{FF2B5EF4-FFF2-40B4-BE49-F238E27FC236}">
                <a16:creationId xmlns:a16="http://schemas.microsoft.com/office/drawing/2014/main" id="{9C0B5002-97E2-4B94-AAFF-079F11662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IVO por JESUS cópia">
            <a:extLst>
              <a:ext uri="{FF2B5EF4-FFF2-40B4-BE49-F238E27FC236}">
                <a16:creationId xmlns:a16="http://schemas.microsoft.com/office/drawing/2014/main" id="{D5D5F83C-0505-4DEB-95D4-A57817E8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267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_Profecias000">
            <a:extLst>
              <a:ext uri="{FF2B5EF4-FFF2-40B4-BE49-F238E27FC236}">
                <a16:creationId xmlns:a16="http://schemas.microsoft.com/office/drawing/2014/main" id="{3B127639-8EE8-4781-830E-14A2FAC04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11mordomia005">
            <a:extLst>
              <a:ext uri="{FF2B5EF4-FFF2-40B4-BE49-F238E27FC236}">
                <a16:creationId xmlns:a16="http://schemas.microsoft.com/office/drawing/2014/main" id="{96680BD8-299D-4547-9D43-1887D4703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11mordomia007">
            <a:extLst>
              <a:ext uri="{FF2B5EF4-FFF2-40B4-BE49-F238E27FC236}">
                <a16:creationId xmlns:a16="http://schemas.microsoft.com/office/drawing/2014/main" id="{D0CC1A90-5A46-4F35-B630-754D0FFC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011mordomia009">
            <a:extLst>
              <a:ext uri="{FF2B5EF4-FFF2-40B4-BE49-F238E27FC236}">
                <a16:creationId xmlns:a16="http://schemas.microsoft.com/office/drawing/2014/main" id="{C4E0EBDD-A174-4149-A59F-E73CF470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11mordomia010">
            <a:extLst>
              <a:ext uri="{FF2B5EF4-FFF2-40B4-BE49-F238E27FC236}">
                <a16:creationId xmlns:a16="http://schemas.microsoft.com/office/drawing/2014/main" id="{49B78CAC-DD0E-4DCD-B81D-AC63C960E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0</Words>
  <Application>Microsoft Office PowerPoint</Application>
  <PresentationFormat>Apresentação na tela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3" baseType="lpstr"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North America Destinations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Müller Reis</dc:creator>
  <cp:lastModifiedBy>Pr. Marcelo Carvalho</cp:lastModifiedBy>
  <cp:revision>10</cp:revision>
  <dcterms:created xsi:type="dcterms:W3CDTF">2008-09-18T19:21:50Z</dcterms:created>
  <dcterms:modified xsi:type="dcterms:W3CDTF">2019-11-26T13:57:02Z</dcterms:modified>
</cp:coreProperties>
</file>