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9"/>
  </p:notesMasterIdLst>
  <p:sldIdLst>
    <p:sldId id="298" r:id="rId2"/>
    <p:sldId id="301" r:id="rId3"/>
    <p:sldId id="302" r:id="rId4"/>
    <p:sldId id="313" r:id="rId5"/>
    <p:sldId id="303" r:id="rId6"/>
    <p:sldId id="314" r:id="rId7"/>
    <p:sldId id="304" r:id="rId8"/>
    <p:sldId id="315" r:id="rId9"/>
    <p:sldId id="316" r:id="rId10"/>
    <p:sldId id="317" r:id="rId11"/>
    <p:sldId id="319" r:id="rId12"/>
    <p:sldId id="318" r:id="rId13"/>
    <p:sldId id="305" r:id="rId14"/>
    <p:sldId id="320" r:id="rId15"/>
    <p:sldId id="321" r:id="rId16"/>
    <p:sldId id="306" r:id="rId17"/>
    <p:sldId id="307" r:id="rId18"/>
    <p:sldId id="322" r:id="rId19"/>
    <p:sldId id="323" r:id="rId20"/>
    <p:sldId id="324" r:id="rId21"/>
    <p:sldId id="325" r:id="rId22"/>
    <p:sldId id="326" r:id="rId23"/>
    <p:sldId id="327" r:id="rId24"/>
    <p:sldId id="308" r:id="rId25"/>
    <p:sldId id="309" r:id="rId26"/>
    <p:sldId id="328" r:id="rId27"/>
    <p:sldId id="310" r:id="rId28"/>
    <p:sldId id="329" r:id="rId29"/>
    <p:sldId id="311" r:id="rId30"/>
    <p:sldId id="330" r:id="rId31"/>
    <p:sldId id="331" r:id="rId32"/>
    <p:sldId id="332" r:id="rId33"/>
    <p:sldId id="333" r:id="rId34"/>
    <p:sldId id="334" r:id="rId35"/>
    <p:sldId id="312" r:id="rId36"/>
    <p:sldId id="335" r:id="rId37"/>
    <p:sldId id="336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8" r:id="rId49"/>
    <p:sldId id="349" r:id="rId50"/>
    <p:sldId id="347" r:id="rId51"/>
    <p:sldId id="350" r:id="rId52"/>
    <p:sldId id="372" r:id="rId53"/>
    <p:sldId id="371" r:id="rId54"/>
    <p:sldId id="357" r:id="rId55"/>
    <p:sldId id="358" r:id="rId56"/>
    <p:sldId id="359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67" r:id="rId65"/>
    <p:sldId id="368" r:id="rId66"/>
    <p:sldId id="369" r:id="rId67"/>
    <p:sldId id="370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b="1" kern="1200">
        <a:solidFill>
          <a:srgbClr val="FFFF00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24474EE-9C8C-4729-89C3-29590DEFFF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B869168-487A-4C30-8526-17A7F45711D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7A6421-AAA7-4CB9-ADE4-CF5133A93749}" type="datetime1">
              <a:rPr lang="pt-BR" altLang="pt-BR"/>
              <a:pPr/>
              <a:t>26/11/2019</a:t>
            </a:fld>
            <a:endParaRPr lang="pt-BR" alt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2DCBE46D-F323-4286-947F-0DC525E0D7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t-BR" altLang="pt-BR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5C4233C3-44C6-4139-BF71-0FD610434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CEB5A6D-2E67-446D-9D65-B50A26D279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F0C671-8EF0-4EFC-8DDE-D229533C59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0D6445-2F13-4040-AAD7-F09794F50F3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679AF8-E1D0-4806-BA52-3D5FB6288F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5AAA84-427B-4306-9E75-80A872719E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A02191-39B0-4881-B338-89B490882F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69261-F2A7-4B42-9FF2-5DAEA8C77A1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1499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4B1EFE-3D9A-4DF7-B98E-C614D1FA14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9D58FC-58B7-4725-9610-7964B146C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DB1663-4531-4042-98C2-3B751E991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8A72D-6286-484A-8744-41A5B0E6466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7761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CA6F6C-DA54-449E-96F6-786F462EF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49A09-1058-4969-8146-A9A7744169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E3BB13-3079-413E-8F2C-A7FE281FDB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901E8-1AD9-4863-87F5-A5BBD5863BA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2042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F7068C-D97B-4753-8477-A96E81213F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E9B54E-4E7B-44AE-89E3-5DEE8A288D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0B778F-39EC-467A-985E-F944959BB0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F3A45-5F40-49FA-B45A-947E7E56502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7552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9A01B9-1238-474A-BA4D-62C9F87F6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18F781-A39C-4C32-9AD6-A60E63B97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419A1-26BA-4CC8-BF85-01B1E8325D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22858-BA5D-4249-93A5-D86B12DBD62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8612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865206-9D73-49BC-8864-E1B35FB9E4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2DCBC-809B-404D-A3B5-BFAD66D956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7A8A6F-0E58-4273-9968-563A06873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4976B3-0170-4C93-AA68-3CF1A8EAAB1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34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68BFC9-3E45-413A-9810-1A8E3F6C0A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5E3094-010A-4E48-AC57-A82357CD5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39924F-FACC-439B-ADEF-D97C9F140A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CFEB9-4E10-4231-A7EC-82E7FB1467E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7020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CFDBD5-D11E-4F37-A1E3-D5D512E902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3B3008-F153-413B-9F41-B0F2EA4E4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910C6E-240B-44AA-B55E-593AD3894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E52378-0F62-446C-A0A7-D0C32A474BE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1217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9F241B-5391-47FB-B3DC-16E7BEA47B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9C4656-B191-49F2-8D18-257D3841C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AA1413-5F8D-45E9-A99C-B95DC5F387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0326D-9FB1-42B3-9946-6ECE32CBB18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7175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36F3EF-2058-417A-B644-74836D9F12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DB5F7-2F1C-4193-A80E-BE8DEF76D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BA52BE-8C72-42FD-93F4-DC95A25B57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A98177-996F-4A4A-AC06-F3FF5277DC4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739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AE905-4E81-4C1E-BE2F-F45AD57BD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C5540-1A35-4641-909A-6321C9B834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C5216-935A-4AD5-8C60-439192C838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7709D-6747-4761-81CD-0CDFBE07E9F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312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D45162-D280-418B-BB8B-2692C075F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DF445B7-3ABD-4BD2-9017-5EA85A171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C711997C-82AB-4E41-922F-461E914985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F34A256F-0CB1-4B2F-BD93-C3529DEAB0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pt-BR" altLang="pt-BR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7B22E911-ACDA-48BC-9184-92317C92EB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22010EC-1ACF-4AE5-9ADB-5432A2481287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4" Type="http://schemas.openxmlformats.org/officeDocument/2006/relationships/image" Target="../media/image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4" Type="http://schemas.openxmlformats.org/officeDocument/2006/relationships/image" Target="../media/image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image" Target="../media/image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000profecias">
            <a:extLst>
              <a:ext uri="{FF2B5EF4-FFF2-40B4-BE49-F238E27FC236}">
                <a16:creationId xmlns:a16="http://schemas.microsoft.com/office/drawing/2014/main" id="{0A80CAFA-0A76-4E23-A8D1-8B4D49E6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2Revela009">
            <a:extLst>
              <a:ext uri="{FF2B5EF4-FFF2-40B4-BE49-F238E27FC236}">
                <a16:creationId xmlns:a16="http://schemas.microsoft.com/office/drawing/2014/main" id="{BBF8CB7A-186A-46AB-86D2-8DC3148F3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01Profecias003">
            <a:extLst>
              <a:ext uri="{FF2B5EF4-FFF2-40B4-BE49-F238E27FC236}">
                <a16:creationId xmlns:a16="http://schemas.microsoft.com/office/drawing/2014/main" id="{B26C3D7A-834B-4B2F-96CE-7D572B689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2Revela010">
            <a:extLst>
              <a:ext uri="{FF2B5EF4-FFF2-40B4-BE49-F238E27FC236}">
                <a16:creationId xmlns:a16="http://schemas.microsoft.com/office/drawing/2014/main" id="{03CA0CCB-09A9-40EB-BD76-86610844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01Profecias003">
            <a:extLst>
              <a:ext uri="{FF2B5EF4-FFF2-40B4-BE49-F238E27FC236}">
                <a16:creationId xmlns:a16="http://schemas.microsoft.com/office/drawing/2014/main" id="{CDFF99F4-2331-4CC6-BB18-9B30C787B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2Revela011">
            <a:extLst>
              <a:ext uri="{FF2B5EF4-FFF2-40B4-BE49-F238E27FC236}">
                <a16:creationId xmlns:a16="http://schemas.microsoft.com/office/drawing/2014/main" id="{7A516380-BC5E-476F-A8A5-44DB76BC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01Profecias003">
            <a:extLst>
              <a:ext uri="{FF2B5EF4-FFF2-40B4-BE49-F238E27FC236}">
                <a16:creationId xmlns:a16="http://schemas.microsoft.com/office/drawing/2014/main" id="{41BB8B2F-8879-4B36-9182-79EF0535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2Revela012">
            <a:extLst>
              <a:ext uri="{FF2B5EF4-FFF2-40B4-BE49-F238E27FC236}">
                <a16:creationId xmlns:a16="http://schemas.microsoft.com/office/drawing/2014/main" id="{5DAF939F-617B-4C52-8FE6-19DC9AF3D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01Profecias003">
            <a:extLst>
              <a:ext uri="{FF2B5EF4-FFF2-40B4-BE49-F238E27FC236}">
                <a16:creationId xmlns:a16="http://schemas.microsoft.com/office/drawing/2014/main" id="{999E861B-AB3A-4C23-8C45-0C47C763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2Revela013">
            <a:extLst>
              <a:ext uri="{FF2B5EF4-FFF2-40B4-BE49-F238E27FC236}">
                <a16:creationId xmlns:a16="http://schemas.microsoft.com/office/drawing/2014/main" id="{47A97D86-7E5A-48A9-B258-D654DFE5E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 descr="01Profecias003">
            <a:extLst>
              <a:ext uri="{FF2B5EF4-FFF2-40B4-BE49-F238E27FC236}">
                <a16:creationId xmlns:a16="http://schemas.microsoft.com/office/drawing/2014/main" id="{6F929C1A-CC25-430E-86A0-68A85A65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02Revela014">
            <a:extLst>
              <a:ext uri="{FF2B5EF4-FFF2-40B4-BE49-F238E27FC236}">
                <a16:creationId xmlns:a16="http://schemas.microsoft.com/office/drawing/2014/main" id="{50DABE29-0E4A-410B-A248-5D8CB6F3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01Profecias003">
            <a:extLst>
              <a:ext uri="{FF2B5EF4-FFF2-40B4-BE49-F238E27FC236}">
                <a16:creationId xmlns:a16="http://schemas.microsoft.com/office/drawing/2014/main" id="{93D30608-827F-49D9-8F18-7C70D965D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02Revela015">
            <a:extLst>
              <a:ext uri="{FF2B5EF4-FFF2-40B4-BE49-F238E27FC236}">
                <a16:creationId xmlns:a16="http://schemas.microsoft.com/office/drawing/2014/main" id="{E150D0C5-401A-4195-9EB6-F4D82F27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01Profecias003">
            <a:extLst>
              <a:ext uri="{FF2B5EF4-FFF2-40B4-BE49-F238E27FC236}">
                <a16:creationId xmlns:a16="http://schemas.microsoft.com/office/drawing/2014/main" id="{AFE1DE5F-5290-4EF2-BC4C-101B31B3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2Revela016">
            <a:extLst>
              <a:ext uri="{FF2B5EF4-FFF2-40B4-BE49-F238E27FC236}">
                <a16:creationId xmlns:a16="http://schemas.microsoft.com/office/drawing/2014/main" id="{ABEDDF69-6BEA-4FBE-B142-488088FC8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01Profecias003">
            <a:extLst>
              <a:ext uri="{FF2B5EF4-FFF2-40B4-BE49-F238E27FC236}">
                <a16:creationId xmlns:a16="http://schemas.microsoft.com/office/drawing/2014/main" id="{11687B7E-0033-435A-A497-FA8FFCC9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2Revela017">
            <a:extLst>
              <a:ext uri="{FF2B5EF4-FFF2-40B4-BE49-F238E27FC236}">
                <a16:creationId xmlns:a16="http://schemas.microsoft.com/office/drawing/2014/main" id="{EF158097-B362-496D-BD85-864C9141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 descr="01Profecias003">
            <a:extLst>
              <a:ext uri="{FF2B5EF4-FFF2-40B4-BE49-F238E27FC236}">
                <a16:creationId xmlns:a16="http://schemas.microsoft.com/office/drawing/2014/main" id="{EAC1C244-AC4D-4C9A-8DC3-1E543A4D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2Revela018">
            <a:extLst>
              <a:ext uri="{FF2B5EF4-FFF2-40B4-BE49-F238E27FC236}">
                <a16:creationId xmlns:a16="http://schemas.microsoft.com/office/drawing/2014/main" id="{2FC35828-BAEC-42D0-BF6D-D125D1AD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01Profecias003">
            <a:extLst>
              <a:ext uri="{FF2B5EF4-FFF2-40B4-BE49-F238E27FC236}">
                <a16:creationId xmlns:a16="http://schemas.microsoft.com/office/drawing/2014/main" id="{B9D21AE7-A3FC-4BE8-9271-9FD37719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2Revela001">
            <a:extLst>
              <a:ext uri="{FF2B5EF4-FFF2-40B4-BE49-F238E27FC236}">
                <a16:creationId xmlns:a16="http://schemas.microsoft.com/office/drawing/2014/main" id="{042BCCAE-46F7-4306-8DFE-BC9381A1B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01Profecias003">
            <a:extLst>
              <a:ext uri="{FF2B5EF4-FFF2-40B4-BE49-F238E27FC236}">
                <a16:creationId xmlns:a16="http://schemas.microsoft.com/office/drawing/2014/main" id="{C0AC18FD-04B5-4611-AEB1-E717BDB18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9630" r="42337" b="76131"/>
          <a:stretch>
            <a:fillRect/>
          </a:stretch>
        </p:blipFill>
        <p:spPr bwMode="auto">
          <a:xfrm>
            <a:off x="846138" y="584200"/>
            <a:ext cx="44465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2Revela019">
            <a:extLst>
              <a:ext uri="{FF2B5EF4-FFF2-40B4-BE49-F238E27FC236}">
                <a16:creationId xmlns:a16="http://schemas.microsoft.com/office/drawing/2014/main" id="{C2D94A2A-757A-4DEA-90C3-A471654E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" descr="01Profecias003">
            <a:extLst>
              <a:ext uri="{FF2B5EF4-FFF2-40B4-BE49-F238E27FC236}">
                <a16:creationId xmlns:a16="http://schemas.microsoft.com/office/drawing/2014/main" id="{1B1B8B17-1FFC-48E6-9B71-5041805B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2Revela020">
            <a:extLst>
              <a:ext uri="{FF2B5EF4-FFF2-40B4-BE49-F238E27FC236}">
                <a16:creationId xmlns:a16="http://schemas.microsoft.com/office/drawing/2014/main" id="{0858AF96-EBD9-4C92-AE57-0A087CD9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01Profecias003">
            <a:extLst>
              <a:ext uri="{FF2B5EF4-FFF2-40B4-BE49-F238E27FC236}">
                <a16:creationId xmlns:a16="http://schemas.microsoft.com/office/drawing/2014/main" id="{64C68440-1A01-4128-8E33-4BC00FC4F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2Revela021">
            <a:extLst>
              <a:ext uri="{FF2B5EF4-FFF2-40B4-BE49-F238E27FC236}">
                <a16:creationId xmlns:a16="http://schemas.microsoft.com/office/drawing/2014/main" id="{F82BB5B3-C574-4982-A6A0-02F2A5084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 descr="01Profecias003">
            <a:extLst>
              <a:ext uri="{FF2B5EF4-FFF2-40B4-BE49-F238E27FC236}">
                <a16:creationId xmlns:a16="http://schemas.microsoft.com/office/drawing/2014/main" id="{161CA758-5F03-47D9-933C-3D3144E8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2Revela022">
            <a:extLst>
              <a:ext uri="{FF2B5EF4-FFF2-40B4-BE49-F238E27FC236}">
                <a16:creationId xmlns:a16="http://schemas.microsoft.com/office/drawing/2014/main" id="{9314BA48-E6AE-410C-87DE-B4EB353C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01Profecias003">
            <a:extLst>
              <a:ext uri="{FF2B5EF4-FFF2-40B4-BE49-F238E27FC236}">
                <a16:creationId xmlns:a16="http://schemas.microsoft.com/office/drawing/2014/main" id="{3FE081E2-9D4C-4848-8655-21E5B234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2Revela023">
            <a:extLst>
              <a:ext uri="{FF2B5EF4-FFF2-40B4-BE49-F238E27FC236}">
                <a16:creationId xmlns:a16="http://schemas.microsoft.com/office/drawing/2014/main" id="{D1669884-1870-450B-8E3E-368F5BFD6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01Profecias003">
            <a:extLst>
              <a:ext uri="{FF2B5EF4-FFF2-40B4-BE49-F238E27FC236}">
                <a16:creationId xmlns:a16="http://schemas.microsoft.com/office/drawing/2014/main" id="{3EE8A2C7-AE49-4D2C-85A5-BC6B912E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2Revela024">
            <a:extLst>
              <a:ext uri="{FF2B5EF4-FFF2-40B4-BE49-F238E27FC236}">
                <a16:creationId xmlns:a16="http://schemas.microsoft.com/office/drawing/2014/main" id="{79A5950F-36C9-4DF0-B496-151E4566D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01Profecias003">
            <a:extLst>
              <a:ext uri="{FF2B5EF4-FFF2-40B4-BE49-F238E27FC236}">
                <a16:creationId xmlns:a16="http://schemas.microsoft.com/office/drawing/2014/main" id="{4B52385B-4153-4088-B23C-945E1590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2Revela024a">
            <a:extLst>
              <a:ext uri="{FF2B5EF4-FFF2-40B4-BE49-F238E27FC236}">
                <a16:creationId xmlns:a16="http://schemas.microsoft.com/office/drawing/2014/main" id="{6174DE40-62B0-4C1E-9A7F-046B36F21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 descr="01Profecias003">
            <a:extLst>
              <a:ext uri="{FF2B5EF4-FFF2-40B4-BE49-F238E27FC236}">
                <a16:creationId xmlns:a16="http://schemas.microsoft.com/office/drawing/2014/main" id="{FD0C67C2-7862-4D9C-8BFF-D07B6DAE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2Revela025">
            <a:extLst>
              <a:ext uri="{FF2B5EF4-FFF2-40B4-BE49-F238E27FC236}">
                <a16:creationId xmlns:a16="http://schemas.microsoft.com/office/drawing/2014/main" id="{BFDEB99B-DB6C-44BE-8CC5-B68A1785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01Profecias003">
            <a:extLst>
              <a:ext uri="{FF2B5EF4-FFF2-40B4-BE49-F238E27FC236}">
                <a16:creationId xmlns:a16="http://schemas.microsoft.com/office/drawing/2014/main" id="{3C869F7D-3DD6-4ABD-AC32-82E0A4FBE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2Revela026">
            <a:extLst>
              <a:ext uri="{FF2B5EF4-FFF2-40B4-BE49-F238E27FC236}">
                <a16:creationId xmlns:a16="http://schemas.microsoft.com/office/drawing/2014/main" id="{D9456D7E-45B0-4C65-AA75-3F490BD2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01Profecias003">
            <a:extLst>
              <a:ext uri="{FF2B5EF4-FFF2-40B4-BE49-F238E27FC236}">
                <a16:creationId xmlns:a16="http://schemas.microsoft.com/office/drawing/2014/main" id="{771F1E8C-87DF-4A24-BE8F-4096A47C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2Revela027">
            <a:extLst>
              <a:ext uri="{FF2B5EF4-FFF2-40B4-BE49-F238E27FC236}">
                <a16:creationId xmlns:a16="http://schemas.microsoft.com/office/drawing/2014/main" id="{6AC1A965-34D3-4FB7-A2B1-76AC7019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01Profecias003">
            <a:extLst>
              <a:ext uri="{FF2B5EF4-FFF2-40B4-BE49-F238E27FC236}">
                <a16:creationId xmlns:a16="http://schemas.microsoft.com/office/drawing/2014/main" id="{81EEBC9D-C186-488C-BA97-2276AA8B3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02Revela002">
            <a:extLst>
              <a:ext uri="{FF2B5EF4-FFF2-40B4-BE49-F238E27FC236}">
                <a16:creationId xmlns:a16="http://schemas.microsoft.com/office/drawing/2014/main" id="{32C37960-3481-4D92-A1BA-18D28D3D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01Profecias003">
            <a:extLst>
              <a:ext uri="{FF2B5EF4-FFF2-40B4-BE49-F238E27FC236}">
                <a16:creationId xmlns:a16="http://schemas.microsoft.com/office/drawing/2014/main" id="{55485384-825B-4799-A67A-0B3F73A46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10059" r="10039" b="75430"/>
          <a:stretch>
            <a:fillRect/>
          </a:stretch>
        </p:blipFill>
        <p:spPr bwMode="auto">
          <a:xfrm>
            <a:off x="846138" y="614363"/>
            <a:ext cx="7470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2Revela028">
            <a:extLst>
              <a:ext uri="{FF2B5EF4-FFF2-40B4-BE49-F238E27FC236}">
                <a16:creationId xmlns:a16="http://schemas.microsoft.com/office/drawing/2014/main" id="{6EA0FC10-33FC-41FE-A571-0DA665E1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 descr="01Profecias003">
            <a:extLst>
              <a:ext uri="{FF2B5EF4-FFF2-40B4-BE49-F238E27FC236}">
                <a16:creationId xmlns:a16="http://schemas.microsoft.com/office/drawing/2014/main" id="{550884B4-8615-4183-8A5E-96DE99D33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2Revela029">
            <a:extLst>
              <a:ext uri="{FF2B5EF4-FFF2-40B4-BE49-F238E27FC236}">
                <a16:creationId xmlns:a16="http://schemas.microsoft.com/office/drawing/2014/main" id="{B9C92DFE-E2CC-4C1C-A91F-6FB8AD96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01Profecias003">
            <a:extLst>
              <a:ext uri="{FF2B5EF4-FFF2-40B4-BE49-F238E27FC236}">
                <a16:creationId xmlns:a16="http://schemas.microsoft.com/office/drawing/2014/main" id="{F0E16207-B011-439C-9EC7-C3E605F9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2Revela030">
            <a:extLst>
              <a:ext uri="{FF2B5EF4-FFF2-40B4-BE49-F238E27FC236}">
                <a16:creationId xmlns:a16="http://schemas.microsoft.com/office/drawing/2014/main" id="{E8F1BFA6-2934-43FD-8273-470445BA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2Revela031">
            <a:extLst>
              <a:ext uri="{FF2B5EF4-FFF2-40B4-BE49-F238E27FC236}">
                <a16:creationId xmlns:a16="http://schemas.microsoft.com/office/drawing/2014/main" id="{A9D4BFA2-99C3-4AB9-8E71-8220E486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01Profecias003">
            <a:extLst>
              <a:ext uri="{FF2B5EF4-FFF2-40B4-BE49-F238E27FC236}">
                <a16:creationId xmlns:a16="http://schemas.microsoft.com/office/drawing/2014/main" id="{C5C70F87-EA9D-4300-9F40-8A014CB6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9630" r="42337" b="76131"/>
          <a:stretch>
            <a:fillRect/>
          </a:stretch>
        </p:blipFill>
        <p:spPr bwMode="auto">
          <a:xfrm>
            <a:off x="846138" y="584200"/>
            <a:ext cx="44465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" descr="01Profecias003">
            <a:extLst>
              <a:ext uri="{FF2B5EF4-FFF2-40B4-BE49-F238E27FC236}">
                <a16:creationId xmlns:a16="http://schemas.microsoft.com/office/drawing/2014/main" id="{1979A039-DBC4-45B8-8C80-29C49FEC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2Revela032">
            <a:extLst>
              <a:ext uri="{FF2B5EF4-FFF2-40B4-BE49-F238E27FC236}">
                <a16:creationId xmlns:a16="http://schemas.microsoft.com/office/drawing/2014/main" id="{C5DFCF3D-AA22-4C88-87AE-1CBA5274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 descr="01Profecias003">
            <a:extLst>
              <a:ext uri="{FF2B5EF4-FFF2-40B4-BE49-F238E27FC236}">
                <a16:creationId xmlns:a16="http://schemas.microsoft.com/office/drawing/2014/main" id="{607A1F6B-B5D0-4990-BF74-86FC432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02Revela033">
            <a:extLst>
              <a:ext uri="{FF2B5EF4-FFF2-40B4-BE49-F238E27FC236}">
                <a16:creationId xmlns:a16="http://schemas.microsoft.com/office/drawing/2014/main" id="{3E01ADC1-D7A1-49CB-8551-89DA88434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 descr="01Profecias003">
            <a:extLst>
              <a:ext uri="{FF2B5EF4-FFF2-40B4-BE49-F238E27FC236}">
                <a16:creationId xmlns:a16="http://schemas.microsoft.com/office/drawing/2014/main" id="{7068713B-038F-49A9-9AE7-A20A10CCA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2Revela034">
            <a:extLst>
              <a:ext uri="{FF2B5EF4-FFF2-40B4-BE49-F238E27FC236}">
                <a16:creationId xmlns:a16="http://schemas.microsoft.com/office/drawing/2014/main" id="{90CE4226-CD24-4975-B3C7-457D26C63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01Profecias003">
            <a:extLst>
              <a:ext uri="{FF2B5EF4-FFF2-40B4-BE49-F238E27FC236}">
                <a16:creationId xmlns:a16="http://schemas.microsoft.com/office/drawing/2014/main" id="{8E4F851D-6F21-40AD-AC6A-C3BA5D9E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02Revela035">
            <a:extLst>
              <a:ext uri="{FF2B5EF4-FFF2-40B4-BE49-F238E27FC236}">
                <a16:creationId xmlns:a16="http://schemas.microsoft.com/office/drawing/2014/main" id="{6923FA01-9B63-4920-B468-3BA6C23A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 descr="01Profecias003">
            <a:extLst>
              <a:ext uri="{FF2B5EF4-FFF2-40B4-BE49-F238E27FC236}">
                <a16:creationId xmlns:a16="http://schemas.microsoft.com/office/drawing/2014/main" id="{6B5419BD-C3FD-460F-BCAA-CA9F771F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2Revela036">
            <a:extLst>
              <a:ext uri="{FF2B5EF4-FFF2-40B4-BE49-F238E27FC236}">
                <a16:creationId xmlns:a16="http://schemas.microsoft.com/office/drawing/2014/main" id="{448CBF0F-55AB-48FD-A3F5-4087E916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01Profecias003">
            <a:extLst>
              <a:ext uri="{FF2B5EF4-FFF2-40B4-BE49-F238E27FC236}">
                <a16:creationId xmlns:a16="http://schemas.microsoft.com/office/drawing/2014/main" id="{E241730B-0EE0-4950-BF34-FCB5A40C3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02Revela037">
            <a:extLst>
              <a:ext uri="{FF2B5EF4-FFF2-40B4-BE49-F238E27FC236}">
                <a16:creationId xmlns:a16="http://schemas.microsoft.com/office/drawing/2014/main" id="{E41155DD-EBF2-4EA5-AC0E-3E0F083BD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 descr="01Profecias003">
            <a:extLst>
              <a:ext uri="{FF2B5EF4-FFF2-40B4-BE49-F238E27FC236}">
                <a16:creationId xmlns:a16="http://schemas.microsoft.com/office/drawing/2014/main" id="{0AB95A0D-B8B5-4540-8674-D364E3D2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2Revela003">
            <a:extLst>
              <a:ext uri="{FF2B5EF4-FFF2-40B4-BE49-F238E27FC236}">
                <a16:creationId xmlns:a16="http://schemas.microsoft.com/office/drawing/2014/main" id="{A4A5E290-4214-44FF-99E7-F10274A7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01Profecias003">
            <a:extLst>
              <a:ext uri="{FF2B5EF4-FFF2-40B4-BE49-F238E27FC236}">
                <a16:creationId xmlns:a16="http://schemas.microsoft.com/office/drawing/2014/main" id="{46572546-E7B1-475A-9705-5F0E235BE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2Revela038">
            <a:extLst>
              <a:ext uri="{FF2B5EF4-FFF2-40B4-BE49-F238E27FC236}">
                <a16:creationId xmlns:a16="http://schemas.microsoft.com/office/drawing/2014/main" id="{23380277-B88B-4A60-BFF0-E1E8F27D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" descr="01Profecias003">
            <a:extLst>
              <a:ext uri="{FF2B5EF4-FFF2-40B4-BE49-F238E27FC236}">
                <a16:creationId xmlns:a16="http://schemas.microsoft.com/office/drawing/2014/main" id="{3346CDB9-BEE8-4507-BBE9-8C242599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2Revela039">
            <a:extLst>
              <a:ext uri="{FF2B5EF4-FFF2-40B4-BE49-F238E27FC236}">
                <a16:creationId xmlns:a16="http://schemas.microsoft.com/office/drawing/2014/main" id="{A47BEAE2-1D2E-4D15-9A3E-B9433B53B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 descr="01Profecias003">
            <a:extLst>
              <a:ext uri="{FF2B5EF4-FFF2-40B4-BE49-F238E27FC236}">
                <a16:creationId xmlns:a16="http://schemas.microsoft.com/office/drawing/2014/main" id="{E9F49EBC-9A1E-4EF7-A873-EB526A87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2Revela040">
            <a:extLst>
              <a:ext uri="{FF2B5EF4-FFF2-40B4-BE49-F238E27FC236}">
                <a16:creationId xmlns:a16="http://schemas.microsoft.com/office/drawing/2014/main" id="{E8D9AB72-2E9D-4399-8B32-5E13E35C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 descr="01Profecias003">
            <a:extLst>
              <a:ext uri="{FF2B5EF4-FFF2-40B4-BE49-F238E27FC236}">
                <a16:creationId xmlns:a16="http://schemas.microsoft.com/office/drawing/2014/main" id="{CEB77CD3-B2B6-417A-9D67-A2162840C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2Revela041">
            <a:extLst>
              <a:ext uri="{FF2B5EF4-FFF2-40B4-BE49-F238E27FC236}">
                <a16:creationId xmlns:a16="http://schemas.microsoft.com/office/drawing/2014/main" id="{4041AAAA-31CD-4C54-BC69-34A1A493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 descr="01Profecias003">
            <a:extLst>
              <a:ext uri="{FF2B5EF4-FFF2-40B4-BE49-F238E27FC236}">
                <a16:creationId xmlns:a16="http://schemas.microsoft.com/office/drawing/2014/main" id="{C01513D2-08B8-4762-94EB-0BCC39A32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2Revela042">
            <a:extLst>
              <a:ext uri="{FF2B5EF4-FFF2-40B4-BE49-F238E27FC236}">
                <a16:creationId xmlns:a16="http://schemas.microsoft.com/office/drawing/2014/main" id="{092DE1A2-060D-427F-90CA-203B2880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01Profecias003">
            <a:extLst>
              <a:ext uri="{FF2B5EF4-FFF2-40B4-BE49-F238E27FC236}">
                <a16:creationId xmlns:a16="http://schemas.microsoft.com/office/drawing/2014/main" id="{BD407DE8-FA3B-4EB8-ACF6-AE245EF51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02Revela043">
            <a:extLst>
              <a:ext uri="{FF2B5EF4-FFF2-40B4-BE49-F238E27FC236}">
                <a16:creationId xmlns:a16="http://schemas.microsoft.com/office/drawing/2014/main" id="{B52D0D6A-7AB4-4B8F-8A71-34D388EA6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 descr="01Profecias003">
            <a:extLst>
              <a:ext uri="{FF2B5EF4-FFF2-40B4-BE49-F238E27FC236}">
                <a16:creationId xmlns:a16="http://schemas.microsoft.com/office/drawing/2014/main" id="{6B69A8F4-3C9C-4503-BB87-D16C6B9E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2Revela044">
            <a:extLst>
              <a:ext uri="{FF2B5EF4-FFF2-40B4-BE49-F238E27FC236}">
                <a16:creationId xmlns:a16="http://schemas.microsoft.com/office/drawing/2014/main" id="{A6ED29AF-75EC-4FE3-B138-F2026DAD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 descr="01Profecias003">
            <a:extLst>
              <a:ext uri="{FF2B5EF4-FFF2-40B4-BE49-F238E27FC236}">
                <a16:creationId xmlns:a16="http://schemas.microsoft.com/office/drawing/2014/main" id="{2232B652-CDD0-4598-9F97-FA6B5416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2Revela045">
            <a:extLst>
              <a:ext uri="{FF2B5EF4-FFF2-40B4-BE49-F238E27FC236}">
                <a16:creationId xmlns:a16="http://schemas.microsoft.com/office/drawing/2014/main" id="{6C2A9AB5-DB8A-40B1-AFF1-A086AFD7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2" descr="01Profecias003">
            <a:extLst>
              <a:ext uri="{FF2B5EF4-FFF2-40B4-BE49-F238E27FC236}">
                <a16:creationId xmlns:a16="http://schemas.microsoft.com/office/drawing/2014/main" id="{D9F8666D-83BE-43BC-9BAD-622068C0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02Revela047">
            <a:extLst>
              <a:ext uri="{FF2B5EF4-FFF2-40B4-BE49-F238E27FC236}">
                <a16:creationId xmlns:a16="http://schemas.microsoft.com/office/drawing/2014/main" id="{9D27FB10-2EF5-409E-B65E-FB11B911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 descr="01Profecias003">
            <a:extLst>
              <a:ext uri="{FF2B5EF4-FFF2-40B4-BE49-F238E27FC236}">
                <a16:creationId xmlns:a16="http://schemas.microsoft.com/office/drawing/2014/main" id="{2B94B536-3B5A-48C5-A670-DBCB5D3A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2Revela048">
            <a:extLst>
              <a:ext uri="{FF2B5EF4-FFF2-40B4-BE49-F238E27FC236}">
                <a16:creationId xmlns:a16="http://schemas.microsoft.com/office/drawing/2014/main" id="{C4427629-A15E-4EEB-919D-6F1D41F1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" descr="01Profecias003">
            <a:extLst>
              <a:ext uri="{FF2B5EF4-FFF2-40B4-BE49-F238E27FC236}">
                <a16:creationId xmlns:a16="http://schemas.microsoft.com/office/drawing/2014/main" id="{53E185F4-EEC8-408E-A69E-95C89756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2Revela004">
            <a:extLst>
              <a:ext uri="{FF2B5EF4-FFF2-40B4-BE49-F238E27FC236}">
                <a16:creationId xmlns:a16="http://schemas.microsoft.com/office/drawing/2014/main" id="{0505C3BF-6005-4CFE-B625-AF931B6E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 descr="01Profecias003">
            <a:extLst>
              <a:ext uri="{FF2B5EF4-FFF2-40B4-BE49-F238E27FC236}">
                <a16:creationId xmlns:a16="http://schemas.microsoft.com/office/drawing/2014/main" id="{48644593-F8B0-4A5F-A1C7-09DF53EC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02Revela046">
            <a:extLst>
              <a:ext uri="{FF2B5EF4-FFF2-40B4-BE49-F238E27FC236}">
                <a16:creationId xmlns:a16="http://schemas.microsoft.com/office/drawing/2014/main" id="{DBD39865-E09E-4C02-BD89-7184BE65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 descr="01Profecias003">
            <a:extLst>
              <a:ext uri="{FF2B5EF4-FFF2-40B4-BE49-F238E27FC236}">
                <a16:creationId xmlns:a16="http://schemas.microsoft.com/office/drawing/2014/main" id="{2E0A1FBC-7C8E-47D2-989C-3BDD4A56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02Revela049">
            <a:extLst>
              <a:ext uri="{FF2B5EF4-FFF2-40B4-BE49-F238E27FC236}">
                <a16:creationId xmlns:a16="http://schemas.microsoft.com/office/drawing/2014/main" id="{47E34D8F-571C-41FF-9C7B-429BB15B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 descr="01Profecias003">
            <a:extLst>
              <a:ext uri="{FF2B5EF4-FFF2-40B4-BE49-F238E27FC236}">
                <a16:creationId xmlns:a16="http://schemas.microsoft.com/office/drawing/2014/main" id="{BEEE5EBD-4AE6-4B6B-9682-9A64BE48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02Revela055a">
            <a:extLst>
              <a:ext uri="{FF2B5EF4-FFF2-40B4-BE49-F238E27FC236}">
                <a16:creationId xmlns:a16="http://schemas.microsoft.com/office/drawing/2014/main" id="{EA60A3E1-D323-465B-902B-1BFEA9DA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 descr="01Profecias003">
            <a:extLst>
              <a:ext uri="{FF2B5EF4-FFF2-40B4-BE49-F238E27FC236}">
                <a16:creationId xmlns:a16="http://schemas.microsoft.com/office/drawing/2014/main" id="{5AFA0212-C41F-4829-BE23-26B231B5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02Revela055b">
            <a:extLst>
              <a:ext uri="{FF2B5EF4-FFF2-40B4-BE49-F238E27FC236}">
                <a16:creationId xmlns:a16="http://schemas.microsoft.com/office/drawing/2014/main" id="{F41393EA-9881-4C99-8011-2736DF95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2" descr="01Profecias003">
            <a:extLst>
              <a:ext uri="{FF2B5EF4-FFF2-40B4-BE49-F238E27FC236}">
                <a16:creationId xmlns:a16="http://schemas.microsoft.com/office/drawing/2014/main" id="{1D7835F7-8803-49D2-94D2-00ED2BB6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02Revela056">
            <a:extLst>
              <a:ext uri="{FF2B5EF4-FFF2-40B4-BE49-F238E27FC236}">
                <a16:creationId xmlns:a16="http://schemas.microsoft.com/office/drawing/2014/main" id="{E3941E1A-F436-49C4-B089-2FE99A364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 descr="01Profecias003">
            <a:extLst>
              <a:ext uri="{FF2B5EF4-FFF2-40B4-BE49-F238E27FC236}">
                <a16:creationId xmlns:a16="http://schemas.microsoft.com/office/drawing/2014/main" id="{4D9523DF-2A45-42D8-98DF-E895262D7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02Revela057">
            <a:extLst>
              <a:ext uri="{FF2B5EF4-FFF2-40B4-BE49-F238E27FC236}">
                <a16:creationId xmlns:a16="http://schemas.microsoft.com/office/drawing/2014/main" id="{E398217E-9EEB-437C-A556-B87710EB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 descr="01Profecias003">
            <a:extLst>
              <a:ext uri="{FF2B5EF4-FFF2-40B4-BE49-F238E27FC236}">
                <a16:creationId xmlns:a16="http://schemas.microsoft.com/office/drawing/2014/main" id="{AEB218EB-1305-4862-8A9E-C0060414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02Revela058">
            <a:extLst>
              <a:ext uri="{FF2B5EF4-FFF2-40B4-BE49-F238E27FC236}">
                <a16:creationId xmlns:a16="http://schemas.microsoft.com/office/drawing/2014/main" id="{9F03F03A-FE01-4AA2-89EE-40DD3439C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2" descr="01Profecias003">
            <a:extLst>
              <a:ext uri="{FF2B5EF4-FFF2-40B4-BE49-F238E27FC236}">
                <a16:creationId xmlns:a16="http://schemas.microsoft.com/office/drawing/2014/main" id="{083FA57B-9000-4E9E-BB0B-0EE4AEE55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02Revela059">
            <a:extLst>
              <a:ext uri="{FF2B5EF4-FFF2-40B4-BE49-F238E27FC236}">
                <a16:creationId xmlns:a16="http://schemas.microsoft.com/office/drawing/2014/main" id="{372A71F5-0F49-4F7E-8737-AD55DF4F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01Profecias003">
            <a:extLst>
              <a:ext uri="{FF2B5EF4-FFF2-40B4-BE49-F238E27FC236}">
                <a16:creationId xmlns:a16="http://schemas.microsoft.com/office/drawing/2014/main" id="{6CD842D0-6512-4AFC-A64F-FA0B98FB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02Revela060">
            <a:extLst>
              <a:ext uri="{FF2B5EF4-FFF2-40B4-BE49-F238E27FC236}">
                <a16:creationId xmlns:a16="http://schemas.microsoft.com/office/drawing/2014/main" id="{A1669E3F-8BD8-457C-BE0C-F62B1E79B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" descr="01Profecias003">
            <a:extLst>
              <a:ext uri="{FF2B5EF4-FFF2-40B4-BE49-F238E27FC236}">
                <a16:creationId xmlns:a16="http://schemas.microsoft.com/office/drawing/2014/main" id="{E76AFE7B-71A5-4FC3-8A6B-962D107FE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2Revela061">
            <a:extLst>
              <a:ext uri="{FF2B5EF4-FFF2-40B4-BE49-F238E27FC236}">
                <a16:creationId xmlns:a16="http://schemas.microsoft.com/office/drawing/2014/main" id="{4571F549-6EEB-4036-AC83-EBFC25C8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2" descr="01Profecias003">
            <a:extLst>
              <a:ext uri="{FF2B5EF4-FFF2-40B4-BE49-F238E27FC236}">
                <a16:creationId xmlns:a16="http://schemas.microsoft.com/office/drawing/2014/main" id="{2A268459-54EF-4FE5-AD78-2AF53E3B5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2Revela005">
            <a:extLst>
              <a:ext uri="{FF2B5EF4-FFF2-40B4-BE49-F238E27FC236}">
                <a16:creationId xmlns:a16="http://schemas.microsoft.com/office/drawing/2014/main" id="{8D730348-6B49-46D7-ABF0-DA7358735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01Profecias003">
            <a:extLst>
              <a:ext uri="{FF2B5EF4-FFF2-40B4-BE49-F238E27FC236}">
                <a16:creationId xmlns:a16="http://schemas.microsoft.com/office/drawing/2014/main" id="{27E22D52-8A82-44CA-9554-014FB9F6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02Revela062">
            <a:extLst>
              <a:ext uri="{FF2B5EF4-FFF2-40B4-BE49-F238E27FC236}">
                <a16:creationId xmlns:a16="http://schemas.microsoft.com/office/drawing/2014/main" id="{43946381-55AC-40F0-ADE6-D28F2EFB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 descr="01Profecias003">
            <a:extLst>
              <a:ext uri="{FF2B5EF4-FFF2-40B4-BE49-F238E27FC236}">
                <a16:creationId xmlns:a16="http://schemas.microsoft.com/office/drawing/2014/main" id="{FF5AE782-1008-42D6-A9F0-D916CC47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2Revela063">
            <a:extLst>
              <a:ext uri="{FF2B5EF4-FFF2-40B4-BE49-F238E27FC236}">
                <a16:creationId xmlns:a16="http://schemas.microsoft.com/office/drawing/2014/main" id="{76DBC68A-0427-4F83-9638-ADF00F20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 descr="01Profecias003">
            <a:extLst>
              <a:ext uri="{FF2B5EF4-FFF2-40B4-BE49-F238E27FC236}">
                <a16:creationId xmlns:a16="http://schemas.microsoft.com/office/drawing/2014/main" id="{4AC9B71B-E9FC-4A3D-9AEF-9E95BD6E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2Revela064">
            <a:extLst>
              <a:ext uri="{FF2B5EF4-FFF2-40B4-BE49-F238E27FC236}">
                <a16:creationId xmlns:a16="http://schemas.microsoft.com/office/drawing/2014/main" id="{3E098643-76B6-4F6A-9944-83019C47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2" descr="01Profecias003">
            <a:extLst>
              <a:ext uri="{FF2B5EF4-FFF2-40B4-BE49-F238E27FC236}">
                <a16:creationId xmlns:a16="http://schemas.microsoft.com/office/drawing/2014/main" id="{55A30411-47DC-4014-BE0E-1EDD260FD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02Revela065">
            <a:extLst>
              <a:ext uri="{FF2B5EF4-FFF2-40B4-BE49-F238E27FC236}">
                <a16:creationId xmlns:a16="http://schemas.microsoft.com/office/drawing/2014/main" id="{1D4FF935-1BA4-4726-9E6F-C5413BD3B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01Profecias003">
            <a:extLst>
              <a:ext uri="{FF2B5EF4-FFF2-40B4-BE49-F238E27FC236}">
                <a16:creationId xmlns:a16="http://schemas.microsoft.com/office/drawing/2014/main" id="{43154C3E-B3DE-4F3F-A068-24418BFF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2Revela066">
            <a:extLst>
              <a:ext uri="{FF2B5EF4-FFF2-40B4-BE49-F238E27FC236}">
                <a16:creationId xmlns:a16="http://schemas.microsoft.com/office/drawing/2014/main" id="{660B3062-DC36-406E-AD2A-90E584821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2" descr="01Profecias003">
            <a:extLst>
              <a:ext uri="{FF2B5EF4-FFF2-40B4-BE49-F238E27FC236}">
                <a16:creationId xmlns:a16="http://schemas.microsoft.com/office/drawing/2014/main" id="{38875C5A-66B4-4030-A66C-0EB5A7F4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02Revela067">
            <a:extLst>
              <a:ext uri="{FF2B5EF4-FFF2-40B4-BE49-F238E27FC236}">
                <a16:creationId xmlns:a16="http://schemas.microsoft.com/office/drawing/2014/main" id="{8209EC6A-E36E-4335-AEB4-58C5973FC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2" descr="01Profecias003">
            <a:extLst>
              <a:ext uri="{FF2B5EF4-FFF2-40B4-BE49-F238E27FC236}">
                <a16:creationId xmlns:a16="http://schemas.microsoft.com/office/drawing/2014/main" id="{FC2C1AE6-5440-401B-BB08-79B537BF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02Revela068">
            <a:extLst>
              <a:ext uri="{FF2B5EF4-FFF2-40B4-BE49-F238E27FC236}">
                <a16:creationId xmlns:a16="http://schemas.microsoft.com/office/drawing/2014/main" id="{6997DEED-C1DB-43AF-85E8-3F36BD14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 descr="01Profecias003">
            <a:extLst>
              <a:ext uri="{FF2B5EF4-FFF2-40B4-BE49-F238E27FC236}">
                <a16:creationId xmlns:a16="http://schemas.microsoft.com/office/drawing/2014/main" id="{1E11C2E7-091A-4FAD-9334-374CD6D6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02Revela001">
            <a:extLst>
              <a:ext uri="{FF2B5EF4-FFF2-40B4-BE49-F238E27FC236}">
                <a16:creationId xmlns:a16="http://schemas.microsoft.com/office/drawing/2014/main" id="{835C71A1-0EC2-4F95-9481-FFDF9DD6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2" descr="01Profecias003">
            <a:extLst>
              <a:ext uri="{FF2B5EF4-FFF2-40B4-BE49-F238E27FC236}">
                <a16:creationId xmlns:a16="http://schemas.microsoft.com/office/drawing/2014/main" id="{BD14B0F1-A336-4130-9835-112A660A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2Revela006">
            <a:extLst>
              <a:ext uri="{FF2B5EF4-FFF2-40B4-BE49-F238E27FC236}">
                <a16:creationId xmlns:a16="http://schemas.microsoft.com/office/drawing/2014/main" id="{17309508-8565-48A9-990E-8C3070DD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01Profecias003">
            <a:extLst>
              <a:ext uri="{FF2B5EF4-FFF2-40B4-BE49-F238E27FC236}">
                <a16:creationId xmlns:a16="http://schemas.microsoft.com/office/drawing/2014/main" id="{9309F36A-0627-415B-A222-3FD81466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2Revela007">
            <a:extLst>
              <a:ext uri="{FF2B5EF4-FFF2-40B4-BE49-F238E27FC236}">
                <a16:creationId xmlns:a16="http://schemas.microsoft.com/office/drawing/2014/main" id="{B1CFF923-4736-45A2-86C3-3DBBF72C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01Profecias003">
            <a:extLst>
              <a:ext uri="{FF2B5EF4-FFF2-40B4-BE49-F238E27FC236}">
                <a16:creationId xmlns:a16="http://schemas.microsoft.com/office/drawing/2014/main" id="{AA85A9AB-7DD0-4592-958E-D2A0F4ACA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2Revela008">
            <a:extLst>
              <a:ext uri="{FF2B5EF4-FFF2-40B4-BE49-F238E27FC236}">
                <a16:creationId xmlns:a16="http://schemas.microsoft.com/office/drawing/2014/main" id="{D69AD973-8FAB-4E54-8693-56DFB0AA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01Profecias003">
            <a:extLst>
              <a:ext uri="{FF2B5EF4-FFF2-40B4-BE49-F238E27FC236}">
                <a16:creationId xmlns:a16="http://schemas.microsoft.com/office/drawing/2014/main" id="{C1F8B04D-A3F6-4481-8D19-0197F485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5" t="10715" r="9970" b="76131"/>
          <a:stretch>
            <a:fillRect/>
          </a:stretch>
        </p:blipFill>
        <p:spPr bwMode="auto">
          <a:xfrm>
            <a:off x="900113" y="666750"/>
            <a:ext cx="741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circles.p3d 0"/>
  <p:tag name="POWER3D OPTIONS" val="Fast "/>
  <p:tag name="POWER3D SOUND" val="Twirling Circles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0</Words>
  <Application>Microsoft Office PowerPoint</Application>
  <PresentationFormat>Apresentação na tela (4:3)</PresentationFormat>
  <Paragraphs>0</Paragraphs>
  <Slides>67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2" baseType="lpstr">
      <vt:lpstr>Tahoma</vt:lpstr>
      <vt:lpstr>Arial</vt:lpstr>
      <vt:lpstr>ＭＳ Ｐゴシック</vt:lpstr>
      <vt:lpstr>Calibri</vt:lpstr>
      <vt:lpstr>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Roberto Motta</dc:creator>
  <cp:lastModifiedBy>Pr. Marcelo Carvalho</cp:lastModifiedBy>
  <cp:revision>45</cp:revision>
  <dcterms:created xsi:type="dcterms:W3CDTF">2000-04-23T02:28:07Z</dcterms:created>
  <dcterms:modified xsi:type="dcterms:W3CDTF">2019-11-26T13:56:48Z</dcterms:modified>
</cp:coreProperties>
</file>