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48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4" r:id="rId36"/>
    <p:sldId id="382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435" r:id="rId46"/>
    <p:sldId id="436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37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349" r:id="rId7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51" autoAdjust="0"/>
    <p:restoredTop sz="94660"/>
  </p:normalViewPr>
  <p:slideViewPr>
    <p:cSldViewPr>
      <p:cViewPr varScale="1">
        <p:scale>
          <a:sx n="63" d="100"/>
          <a:sy n="63" d="100"/>
        </p:scale>
        <p:origin x="11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5C4BBC-773E-457E-A77F-D5AF4A274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661D97-935D-4662-94CB-3C034C589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68A75-E850-4873-8232-1566EC696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4C0DB-11EA-4D85-99C9-CA5FE8C6F4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51997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DF37B-0A67-455A-A662-A2CBFAB9C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ADF092-5EDD-447F-9C90-161029438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9B2A75-CDAC-4C17-8830-2C9C6EFE54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54676-ACF0-4220-B1A2-A10A144C35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85349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93B140-0F58-4779-AEBB-4F58F9CC2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67603C-2D07-4C72-88D0-9F29DA87D7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D88CCB-247E-46F8-A7F9-5922C8BFE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758C3-F7B8-44BF-B241-B2AE654FDA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10726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BC9372-7AF2-4E6C-94E7-EFFC45588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B7022-9E99-4D4C-BEBA-8360D13ED0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93B36E-E3CA-4E47-BCEC-AED41CDCE4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87EDC-A357-4570-A460-D36D6B28B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039839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B5444C-68DE-48CC-B53D-96989D7A6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FF4236-C81C-483C-9F5A-9038E2B83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923630-0FFE-46BD-B1AF-DF5EB10F2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D0757-3807-4B3C-B42C-1110596BF8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06318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CA6DB-1AAC-49E9-9748-072764B7E1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C9CC6-FED0-484F-9580-FA6E17D33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9D390C-735B-4B14-92BB-F1A149833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D2A2A-D86C-474E-8EC1-037C4D9B43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7587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FDA37C-7BA6-4BE6-AB46-C5B32770E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7F0FE5F-87BD-45CE-BED4-37F0C9F99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EC5D1E-C072-49CA-B0D7-DE408EF11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D93E6-1FBF-4F67-A011-8313981A6B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252833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9C0E3D-0D8B-4F7D-905D-F0D2392E6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6643DA-DC51-4AE1-8A57-41EC33484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BB1DE8-2B66-4984-B33A-40CC0F4E5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AF876-F6E9-459A-AF7D-80F96D1AD8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36686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63D97F-6697-4BEB-A88C-A21C8243F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03C39A-AFDD-406E-B792-DC74B63B5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B1ECF6-49D5-459E-B25F-603CF06F7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44AA0-432C-46F8-A933-1534CF2EEC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980491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1AEC3-F427-4B2C-9EA7-4512E8D52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8C39C-B73B-4E4E-A55C-59EF6E93D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8BD638-4A23-4270-8E6E-92406C665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9E110-AA22-472E-A788-ABF6F2C969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320731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11A4F-B1E1-4981-B461-6B42673BC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4CC9C-2DBF-4F4F-A5FD-4AFE7E014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AA689-CEFA-4616-9004-F8C20C9D3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56670-4116-41EE-B470-B02AEC7E9C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75101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1E3600-BE40-426F-9E6A-CD55E245D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F965F9-B52B-4775-95A1-11866A673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C8C020-F5FB-4953-BC96-32261E8FB6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169F08-EB1D-4351-8CF8-59664B8121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F33AC6-A214-4EA4-B916-348D9BFCA2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FBDEAE-CA12-4BE7-A028-4393A6AABA3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_Profecias000">
            <a:extLst>
              <a:ext uri="{FF2B5EF4-FFF2-40B4-BE49-F238E27FC236}">
                <a16:creationId xmlns:a16="http://schemas.microsoft.com/office/drawing/2014/main" id="{C5CFD169-0820-4FD0-AF47-BCE4603E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018_3mensagem012">
            <a:extLst>
              <a:ext uri="{FF2B5EF4-FFF2-40B4-BE49-F238E27FC236}">
                <a16:creationId xmlns:a16="http://schemas.microsoft.com/office/drawing/2014/main" id="{42A7481B-C04A-47A2-9559-63CCD72A5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018_3mensagem013">
            <a:extLst>
              <a:ext uri="{FF2B5EF4-FFF2-40B4-BE49-F238E27FC236}">
                <a16:creationId xmlns:a16="http://schemas.microsoft.com/office/drawing/2014/main" id="{CF8A848E-C5A4-4F6B-8C6A-C12A965B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018_3mensagem014">
            <a:extLst>
              <a:ext uri="{FF2B5EF4-FFF2-40B4-BE49-F238E27FC236}">
                <a16:creationId xmlns:a16="http://schemas.microsoft.com/office/drawing/2014/main" id="{1A38C2E2-E093-40A5-9320-29D501BC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018_3mensagem016">
            <a:extLst>
              <a:ext uri="{FF2B5EF4-FFF2-40B4-BE49-F238E27FC236}">
                <a16:creationId xmlns:a16="http://schemas.microsoft.com/office/drawing/2014/main" id="{6F4227B6-9B75-4D1A-878C-D91F9E57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018_3mensagem017">
            <a:extLst>
              <a:ext uri="{FF2B5EF4-FFF2-40B4-BE49-F238E27FC236}">
                <a16:creationId xmlns:a16="http://schemas.microsoft.com/office/drawing/2014/main" id="{557C874A-AD62-4B8A-B18E-F30AD8AC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018_3mensagem018">
            <a:extLst>
              <a:ext uri="{FF2B5EF4-FFF2-40B4-BE49-F238E27FC236}">
                <a16:creationId xmlns:a16="http://schemas.microsoft.com/office/drawing/2014/main" id="{A2D02149-2675-446B-B3C3-221059D3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018_3mensagem019">
            <a:extLst>
              <a:ext uri="{FF2B5EF4-FFF2-40B4-BE49-F238E27FC236}">
                <a16:creationId xmlns:a16="http://schemas.microsoft.com/office/drawing/2014/main" id="{338D57CB-D02A-46B2-ACE1-BD01CEDE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018_3mensagem020">
            <a:extLst>
              <a:ext uri="{FF2B5EF4-FFF2-40B4-BE49-F238E27FC236}">
                <a16:creationId xmlns:a16="http://schemas.microsoft.com/office/drawing/2014/main" id="{331895E2-5C70-4C29-AD61-98EC0576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018_3mensagem021">
            <a:extLst>
              <a:ext uri="{FF2B5EF4-FFF2-40B4-BE49-F238E27FC236}">
                <a16:creationId xmlns:a16="http://schemas.microsoft.com/office/drawing/2014/main" id="{9B18A0AA-02C8-4218-B80B-53771CB5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018_3mensagem022">
            <a:extLst>
              <a:ext uri="{FF2B5EF4-FFF2-40B4-BE49-F238E27FC236}">
                <a16:creationId xmlns:a16="http://schemas.microsoft.com/office/drawing/2014/main" id="{B1BC7A35-362D-432F-97E0-89DDC761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018_3mensagem001">
            <a:extLst>
              <a:ext uri="{FF2B5EF4-FFF2-40B4-BE49-F238E27FC236}">
                <a16:creationId xmlns:a16="http://schemas.microsoft.com/office/drawing/2014/main" id="{7BC83418-F378-4CF0-8A1F-28CC1117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018_3mensagem023">
            <a:extLst>
              <a:ext uri="{FF2B5EF4-FFF2-40B4-BE49-F238E27FC236}">
                <a16:creationId xmlns:a16="http://schemas.microsoft.com/office/drawing/2014/main" id="{00571A19-AD9B-4785-8A19-F8FE2993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018_3mensagem024">
            <a:extLst>
              <a:ext uri="{FF2B5EF4-FFF2-40B4-BE49-F238E27FC236}">
                <a16:creationId xmlns:a16="http://schemas.microsoft.com/office/drawing/2014/main" id="{B452EB36-118E-4D36-876C-6F024834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018_3mensagem025">
            <a:extLst>
              <a:ext uri="{FF2B5EF4-FFF2-40B4-BE49-F238E27FC236}">
                <a16:creationId xmlns:a16="http://schemas.microsoft.com/office/drawing/2014/main" id="{A76BA0A0-17E7-4899-83BE-9C1EB4E8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18_3mensagem027">
            <a:extLst>
              <a:ext uri="{FF2B5EF4-FFF2-40B4-BE49-F238E27FC236}">
                <a16:creationId xmlns:a16="http://schemas.microsoft.com/office/drawing/2014/main" id="{E0164C9B-418E-48DC-96E2-755DBF86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018_3mensagem028">
            <a:extLst>
              <a:ext uri="{FF2B5EF4-FFF2-40B4-BE49-F238E27FC236}">
                <a16:creationId xmlns:a16="http://schemas.microsoft.com/office/drawing/2014/main" id="{FB132240-7A52-4B6A-99A3-E93310CA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018_3mensagem029">
            <a:extLst>
              <a:ext uri="{FF2B5EF4-FFF2-40B4-BE49-F238E27FC236}">
                <a16:creationId xmlns:a16="http://schemas.microsoft.com/office/drawing/2014/main" id="{1DD6387A-55B7-4ECC-8E28-1571EBBE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018_3mensagem030">
            <a:extLst>
              <a:ext uri="{FF2B5EF4-FFF2-40B4-BE49-F238E27FC236}">
                <a16:creationId xmlns:a16="http://schemas.microsoft.com/office/drawing/2014/main" id="{DC029A7F-ED08-4D1C-B038-C35808F2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018_3mensagem031">
            <a:extLst>
              <a:ext uri="{FF2B5EF4-FFF2-40B4-BE49-F238E27FC236}">
                <a16:creationId xmlns:a16="http://schemas.microsoft.com/office/drawing/2014/main" id="{9424EABB-9366-48C9-8FFA-F60A051B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018_3mensagem032">
            <a:extLst>
              <a:ext uri="{FF2B5EF4-FFF2-40B4-BE49-F238E27FC236}">
                <a16:creationId xmlns:a16="http://schemas.microsoft.com/office/drawing/2014/main" id="{5C6382A7-E860-40E6-8B75-3CC1E76D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018_3mensagem033">
            <a:extLst>
              <a:ext uri="{FF2B5EF4-FFF2-40B4-BE49-F238E27FC236}">
                <a16:creationId xmlns:a16="http://schemas.microsoft.com/office/drawing/2014/main" id="{ECA30AF4-49BC-4D80-9096-E6F04D0D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018_3mensagem003">
            <a:extLst>
              <a:ext uri="{FF2B5EF4-FFF2-40B4-BE49-F238E27FC236}">
                <a16:creationId xmlns:a16="http://schemas.microsoft.com/office/drawing/2014/main" id="{48517375-CDA4-454C-8DAA-DB3DBC2B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018_3mensagem034">
            <a:extLst>
              <a:ext uri="{FF2B5EF4-FFF2-40B4-BE49-F238E27FC236}">
                <a16:creationId xmlns:a16="http://schemas.microsoft.com/office/drawing/2014/main" id="{C359A18B-006D-407D-9F86-420296A0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018_3mensagem035">
            <a:extLst>
              <a:ext uri="{FF2B5EF4-FFF2-40B4-BE49-F238E27FC236}">
                <a16:creationId xmlns:a16="http://schemas.microsoft.com/office/drawing/2014/main" id="{DF34177D-D638-4714-9564-3282124E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018_3mensagem036">
            <a:extLst>
              <a:ext uri="{FF2B5EF4-FFF2-40B4-BE49-F238E27FC236}">
                <a16:creationId xmlns:a16="http://schemas.microsoft.com/office/drawing/2014/main" id="{147AEED3-70A1-4BA7-927A-2160E2D4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018_3mensagem037">
            <a:extLst>
              <a:ext uri="{FF2B5EF4-FFF2-40B4-BE49-F238E27FC236}">
                <a16:creationId xmlns:a16="http://schemas.microsoft.com/office/drawing/2014/main" id="{DBD66DF4-4E07-4C4B-9D42-D4F7BB8D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018_3mensagem038">
            <a:extLst>
              <a:ext uri="{FF2B5EF4-FFF2-40B4-BE49-F238E27FC236}">
                <a16:creationId xmlns:a16="http://schemas.microsoft.com/office/drawing/2014/main" id="{68AB9445-8A1B-417B-AE34-C0121EDF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018_3mensagem039">
            <a:extLst>
              <a:ext uri="{FF2B5EF4-FFF2-40B4-BE49-F238E27FC236}">
                <a16:creationId xmlns:a16="http://schemas.microsoft.com/office/drawing/2014/main" id="{6E5D3E05-4025-447F-8494-04E53AAA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018_3mensagem040">
            <a:extLst>
              <a:ext uri="{FF2B5EF4-FFF2-40B4-BE49-F238E27FC236}">
                <a16:creationId xmlns:a16="http://schemas.microsoft.com/office/drawing/2014/main" id="{8F30DB90-9293-41BB-AD30-0A34CF0C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018_3mensagem041">
            <a:extLst>
              <a:ext uri="{FF2B5EF4-FFF2-40B4-BE49-F238E27FC236}">
                <a16:creationId xmlns:a16="http://schemas.microsoft.com/office/drawing/2014/main" id="{B21A9A05-24E9-4DDD-A034-0910DACA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18_3mensagem042">
            <a:extLst>
              <a:ext uri="{FF2B5EF4-FFF2-40B4-BE49-F238E27FC236}">
                <a16:creationId xmlns:a16="http://schemas.microsoft.com/office/drawing/2014/main" id="{52554238-3624-479A-80C8-21CFD376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018_3mensagem043">
            <a:extLst>
              <a:ext uri="{FF2B5EF4-FFF2-40B4-BE49-F238E27FC236}">
                <a16:creationId xmlns:a16="http://schemas.microsoft.com/office/drawing/2014/main" id="{D7FB485C-4E96-45C2-9F0A-03C88AD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018_3mensagem005">
            <a:extLst>
              <a:ext uri="{FF2B5EF4-FFF2-40B4-BE49-F238E27FC236}">
                <a16:creationId xmlns:a16="http://schemas.microsoft.com/office/drawing/2014/main" id="{60BBDC5E-CEA7-47C0-8C07-BBF45EDE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018_3mensagem044">
            <a:extLst>
              <a:ext uri="{FF2B5EF4-FFF2-40B4-BE49-F238E27FC236}">
                <a16:creationId xmlns:a16="http://schemas.microsoft.com/office/drawing/2014/main" id="{42D3BC7A-1D96-463C-8E47-E1BAAA13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018_3mensagem045">
            <a:extLst>
              <a:ext uri="{FF2B5EF4-FFF2-40B4-BE49-F238E27FC236}">
                <a16:creationId xmlns:a16="http://schemas.microsoft.com/office/drawing/2014/main" id="{31ED506A-ABCF-432C-B0A3-2426693A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018_3mensagem046">
            <a:extLst>
              <a:ext uri="{FF2B5EF4-FFF2-40B4-BE49-F238E27FC236}">
                <a16:creationId xmlns:a16="http://schemas.microsoft.com/office/drawing/2014/main" id="{31CA86E4-9CBF-4AE6-BF02-48CF6E2B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018_3mensagem047">
            <a:extLst>
              <a:ext uri="{FF2B5EF4-FFF2-40B4-BE49-F238E27FC236}">
                <a16:creationId xmlns:a16="http://schemas.microsoft.com/office/drawing/2014/main" id="{A901387A-01F0-4385-A8C6-03FA76D5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018_3mensagem048">
            <a:extLst>
              <a:ext uri="{FF2B5EF4-FFF2-40B4-BE49-F238E27FC236}">
                <a16:creationId xmlns:a16="http://schemas.microsoft.com/office/drawing/2014/main" id="{096490B7-4E5E-43E5-9F0D-87A80862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018_3mensagemX">
            <a:extLst>
              <a:ext uri="{FF2B5EF4-FFF2-40B4-BE49-F238E27FC236}">
                <a16:creationId xmlns:a16="http://schemas.microsoft.com/office/drawing/2014/main" id="{8536232F-854F-4C82-AB26-2F9D5AEB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3" name="Picture 5" descr="018_3mensagemXX">
            <a:extLst>
              <a:ext uri="{FF2B5EF4-FFF2-40B4-BE49-F238E27FC236}">
                <a16:creationId xmlns:a16="http://schemas.microsoft.com/office/drawing/2014/main" id="{1D293877-D5CA-459A-BED0-A0E21137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018_3mensagem049">
            <a:extLst>
              <a:ext uri="{FF2B5EF4-FFF2-40B4-BE49-F238E27FC236}">
                <a16:creationId xmlns:a16="http://schemas.microsoft.com/office/drawing/2014/main" id="{6777DAB4-F0ED-418E-9B21-74589616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018_3mensagem050">
            <a:extLst>
              <a:ext uri="{FF2B5EF4-FFF2-40B4-BE49-F238E27FC236}">
                <a16:creationId xmlns:a16="http://schemas.microsoft.com/office/drawing/2014/main" id="{31558E05-2A6C-4902-86AA-EF8D068E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018_3mensagem051">
            <a:extLst>
              <a:ext uri="{FF2B5EF4-FFF2-40B4-BE49-F238E27FC236}">
                <a16:creationId xmlns:a16="http://schemas.microsoft.com/office/drawing/2014/main" id="{DC95890E-2995-400F-BDD0-9BB84C289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018_3mensagem006">
            <a:extLst>
              <a:ext uri="{FF2B5EF4-FFF2-40B4-BE49-F238E27FC236}">
                <a16:creationId xmlns:a16="http://schemas.microsoft.com/office/drawing/2014/main" id="{A9BB4EB9-3A4E-466C-9459-430977FE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018_3mensagem052">
            <a:extLst>
              <a:ext uri="{FF2B5EF4-FFF2-40B4-BE49-F238E27FC236}">
                <a16:creationId xmlns:a16="http://schemas.microsoft.com/office/drawing/2014/main" id="{0AFDCB15-9C4C-4AC7-BFC2-943A54D9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018_3mensagem053">
            <a:extLst>
              <a:ext uri="{FF2B5EF4-FFF2-40B4-BE49-F238E27FC236}">
                <a16:creationId xmlns:a16="http://schemas.microsoft.com/office/drawing/2014/main" id="{1EA41C41-ADAC-4084-8087-D6C85698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018_3mensagem054">
            <a:extLst>
              <a:ext uri="{FF2B5EF4-FFF2-40B4-BE49-F238E27FC236}">
                <a16:creationId xmlns:a16="http://schemas.microsoft.com/office/drawing/2014/main" id="{156A27AD-856E-4A4B-A1EA-FA0BD0A7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018_3mensagem055">
            <a:extLst>
              <a:ext uri="{FF2B5EF4-FFF2-40B4-BE49-F238E27FC236}">
                <a16:creationId xmlns:a16="http://schemas.microsoft.com/office/drawing/2014/main" id="{8CCDC504-87E8-42B9-B81A-9835021BB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018_3mensagem056">
            <a:extLst>
              <a:ext uri="{FF2B5EF4-FFF2-40B4-BE49-F238E27FC236}">
                <a16:creationId xmlns:a16="http://schemas.microsoft.com/office/drawing/2014/main" id="{B1DBD2B8-BA0F-4C88-AA3B-2B47D4FB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018_3mensagem057">
            <a:extLst>
              <a:ext uri="{FF2B5EF4-FFF2-40B4-BE49-F238E27FC236}">
                <a16:creationId xmlns:a16="http://schemas.microsoft.com/office/drawing/2014/main" id="{395FE44C-C16F-48A5-956D-7311FFC7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018_3mensagem058">
            <a:extLst>
              <a:ext uri="{FF2B5EF4-FFF2-40B4-BE49-F238E27FC236}">
                <a16:creationId xmlns:a16="http://schemas.microsoft.com/office/drawing/2014/main" id="{CB809B98-DE95-4A31-82B3-BBF3127A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018_3mensagem059">
            <a:extLst>
              <a:ext uri="{FF2B5EF4-FFF2-40B4-BE49-F238E27FC236}">
                <a16:creationId xmlns:a16="http://schemas.microsoft.com/office/drawing/2014/main" id="{3EF76E13-8749-4D9F-B3AD-36ACA1B3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Text Box 3">
            <a:extLst>
              <a:ext uri="{FF2B5EF4-FFF2-40B4-BE49-F238E27FC236}">
                <a16:creationId xmlns:a16="http://schemas.microsoft.com/office/drawing/2014/main" id="{CB44A753-D62D-4027-8A3B-ABCDFA3ED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084763"/>
            <a:ext cx="3341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3200">
                <a:solidFill>
                  <a:schemeClr val="bg1"/>
                </a:solidFill>
              </a:rPr>
              <a:t>Material adicional</a:t>
            </a: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9" descr="0509074X1">
            <a:extLst>
              <a:ext uri="{FF2B5EF4-FFF2-40B4-BE49-F238E27FC236}">
                <a16:creationId xmlns:a16="http://schemas.microsoft.com/office/drawing/2014/main" id="{A51A1F11-7BFF-4AA4-89B0-B8ED5953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1">
            <a:extLst>
              <a:ext uri="{FF2B5EF4-FFF2-40B4-BE49-F238E27FC236}">
                <a16:creationId xmlns:a16="http://schemas.microsoft.com/office/drawing/2014/main" id="{67B6ED3C-F4E3-4DA9-8280-2552324C7E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600200"/>
            <a:ext cx="4648200" cy="38862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SUMÁRIO DAS MENSAGENS</a:t>
            </a:r>
            <a:b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</a:t>
            </a:r>
            <a:b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 mensagem divina aos que estão vivendo no fim da história terrestre é esta: Jesus é o evangelho eterno! Ele veio a este mundo para nos conceder vida eterna. </a:t>
            </a:r>
            <a:endParaRPr lang="pt-PT" sz="36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018_3mensagem007">
            <a:extLst>
              <a:ext uri="{FF2B5EF4-FFF2-40B4-BE49-F238E27FC236}">
                <a16:creationId xmlns:a16="http://schemas.microsoft.com/office/drawing/2014/main" id="{52CD4636-B6E2-4EDA-B789-FDE4F09D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3txt">
            <a:extLst>
              <a:ext uri="{FF2B5EF4-FFF2-40B4-BE49-F238E27FC236}">
                <a16:creationId xmlns:a16="http://schemas.microsoft.com/office/drawing/2014/main" id="{4CF7925C-4F18-47FA-9B7A-E419E7A4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>
            <a:extLst>
              <a:ext uri="{FF2B5EF4-FFF2-40B4-BE49-F238E27FC236}">
                <a16:creationId xmlns:a16="http://schemas.microsoft.com/office/drawing/2014/main" id="{E1A3F223-9320-4837-9930-759FC3B6F3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914400"/>
            <a:ext cx="3733800" cy="45720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Todos os três anjos estão clamando: "Aceite a Jesus antes que seja tarde!" </a:t>
            </a:r>
            <a:b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Por quê? </a:t>
            </a:r>
            <a:endParaRPr lang="pt-PT" sz="4000" b="1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0504078X2">
            <a:extLst>
              <a:ext uri="{FF2B5EF4-FFF2-40B4-BE49-F238E27FC236}">
                <a16:creationId xmlns:a16="http://schemas.microsoft.com/office/drawing/2014/main" id="{24C245F6-3C81-4314-BB07-42003CC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001B996F-F6C3-4765-9572-5C44C1F17A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914400"/>
            <a:ext cx="5105400" cy="48768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 Primeiro anjo: Porque Ele é nosso Criador. </a:t>
            </a:r>
            <a:b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Ele criou você e o ama. Deus merece ser adorado porque nos deu todas as coisas – a Terra onde vivemos, o ar que respiramos, o alimento que ingerimos, a felicidade que desfrutamos e o dom gratuito da vida eterna.</a:t>
            </a:r>
            <a:r>
              <a:rPr lang="pt-PT" sz="3600" b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0509088">
            <a:extLst>
              <a:ext uri="{FF2B5EF4-FFF2-40B4-BE49-F238E27FC236}">
                <a16:creationId xmlns:a16="http://schemas.microsoft.com/office/drawing/2014/main" id="{BF79EBC0-6781-4CC1-A6B5-1F4EC5AC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2BDE481F-AD49-46F1-BF44-73ED8F6D05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00200"/>
            <a:ext cx="8382000" cy="11430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200" b="1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Segundo anjo: Ouça com atenção: Deus está julgando os habitantes da Terra; Ele está determinando quem O aceitou, quem está obedecendo à Sua Palavra e quem deseja a vida eterna.</a:t>
            </a:r>
            <a:r>
              <a:rPr lang="pt-PT" sz="3200" b="1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igrejas_f">
            <a:extLst>
              <a:ext uri="{FF2B5EF4-FFF2-40B4-BE49-F238E27FC236}">
                <a16:creationId xmlns:a16="http://schemas.microsoft.com/office/drawing/2014/main" id="{EF22ED05-C445-48BF-A1EB-17EA11A8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74ADEA13-056E-45E4-A4F9-C1303D119B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895600"/>
            <a:ext cx="7315200" cy="11430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4000" b="1">
                <a:solidFill>
                  <a:srgbClr val="FFFF99"/>
                </a:solidFill>
                <a:latin typeface="Arial Narrow" pitchFamily="34" charset="0"/>
                <a:cs typeface="Times New Roman" pitchFamily="18" charset="0"/>
              </a:rPr>
              <a:t>Terceiro anjo: Não espere mais tempo! Babilônia caiu! As falsas religiões que substituem os claros ensinos da Bíblia por tradições humanas estão caídas...</a:t>
            </a:r>
            <a:endParaRPr lang="pt-PT" sz="4000" b="1">
              <a:solidFill>
                <a:srgbClr val="FFFF99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0507049X2">
            <a:extLst>
              <a:ext uri="{FF2B5EF4-FFF2-40B4-BE49-F238E27FC236}">
                <a16:creationId xmlns:a16="http://schemas.microsoft.com/office/drawing/2014/main" id="{54C70849-DC75-4102-ACEA-98F87D07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Rectangle 6">
            <a:extLst>
              <a:ext uri="{FF2B5EF4-FFF2-40B4-BE49-F238E27FC236}">
                <a16:creationId xmlns:a16="http://schemas.microsoft.com/office/drawing/2014/main" id="{BBC09617-48B2-4197-90F3-A4A995A9A8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219200"/>
            <a:ext cx="6781800" cy="4267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rgbClr val="FFFF99"/>
                </a:solidFill>
                <a:latin typeface="Arial Narrow" pitchFamily="34" charset="0"/>
                <a:cs typeface="Times New Roman" pitchFamily="18" charset="0"/>
              </a:rPr>
              <a:t>As tradições e ideologias humanas se desfarão como castelos de areia! Aqueles que abandonam a Palavra de Deus receberão a marca da besta. Eles tomam a decisão de não seguir totalmente a Deus, incluindo os Dez Mandamentos em sua integralidade. Suas escolhas rebeldes resultarão em destruição, em eterna separação de Deus.</a:t>
            </a:r>
            <a:r>
              <a:rPr lang="pt-PT" sz="3600" b="1">
                <a:solidFill>
                  <a:srgbClr val="FFFF99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0504093X3">
            <a:extLst>
              <a:ext uri="{FF2B5EF4-FFF2-40B4-BE49-F238E27FC236}">
                <a16:creationId xmlns:a16="http://schemas.microsoft.com/office/drawing/2014/main" id="{5418FBF3-F25E-4B13-953F-E82D3E19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371564C7-6144-4B30-B0B8-F46B6BEAFB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600200"/>
            <a:ext cx="4724400" cy="3733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Quem serão os salvos que viverão com Jesus? (Apocalipse 14:12)</a:t>
            </a:r>
            <a:b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"Aqui está a perseverança dos santos, daqueles </a:t>
            </a:r>
            <a:r>
              <a:rPr lang="pt-BR" sz="3600" b="1" u="sng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que guardam os mandamentos de Deus</a:t>
            </a: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e </a:t>
            </a:r>
            <a:r>
              <a:rPr lang="pt-BR" sz="3600" b="1" u="sng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 fé em Jesus</a:t>
            </a: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."</a:t>
            </a:r>
            <a:r>
              <a:rPr lang="pt-PT" sz="3600" b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0519012X3">
            <a:extLst>
              <a:ext uri="{FF2B5EF4-FFF2-40B4-BE49-F238E27FC236}">
                <a16:creationId xmlns:a16="http://schemas.microsoft.com/office/drawing/2014/main" id="{1C3577BB-E5E2-4FB9-9316-9DEFCD42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22DEC3BB-A402-481F-A84A-956CBAC5DF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0"/>
            <a:ext cx="4572000" cy="495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O capítulo se encerra com uma descrição da maravilhosa colheita na vinda de Cristo. Lembre-se de que através de toda a agitação dos eventos finais, Deus está com você. Jesus está vindo para você.</a:t>
            </a:r>
            <a:endParaRPr lang="pt-PT" sz="3600" b="1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6" descr="0503999X1">
            <a:extLst>
              <a:ext uri="{FF2B5EF4-FFF2-40B4-BE49-F238E27FC236}">
                <a16:creationId xmlns:a16="http://schemas.microsoft.com/office/drawing/2014/main" id="{35381EA8-232B-4976-B486-E1E6D02BF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Rectangle 8">
            <a:extLst>
              <a:ext uri="{FF2B5EF4-FFF2-40B4-BE49-F238E27FC236}">
                <a16:creationId xmlns:a16="http://schemas.microsoft.com/office/drawing/2014/main" id="{8503D919-1F9D-4C1C-A2F7-FB3EDDF9FA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5724525" cy="52578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Ele Se preocupa com você e o ama. Seus fiéis que morrem são chamados "bem-aventurados" (verso 13)</a:t>
            </a:r>
            <a:b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Por quê? Porque a morte é apenas uma pausa em sua vida. Porque depois de Deus despertá-los do sono da morte, eles verão a Jesus "face a face". </a:t>
            </a:r>
            <a:endParaRPr lang="pt-PT" sz="3600" b="1">
              <a:solidFill>
                <a:schemeClr val="bg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0602192">
            <a:extLst>
              <a:ext uri="{FF2B5EF4-FFF2-40B4-BE49-F238E27FC236}">
                <a16:creationId xmlns:a16="http://schemas.microsoft.com/office/drawing/2014/main" id="{C18E9692-E88C-4A32-B022-33D1BF09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3640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>
            <a:extLst>
              <a:ext uri="{FF2B5EF4-FFF2-40B4-BE49-F238E27FC236}">
                <a16:creationId xmlns:a16="http://schemas.microsoft.com/office/drawing/2014/main" id="{7C8E6A2F-ED0D-40DE-AC4A-D7A0F84831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0"/>
            <a:ext cx="4191000" cy="495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Sim, algumas vezes é difícil erguer-se por Jesus. Quando um ser amado ridiculariza sua fé, quando o patrão ameaça despedi-lo por causa de suas crenças...</a:t>
            </a:r>
            <a:endParaRPr lang="pt-PT" sz="36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0602192">
            <a:extLst>
              <a:ext uri="{FF2B5EF4-FFF2-40B4-BE49-F238E27FC236}">
                <a16:creationId xmlns:a16="http://schemas.microsoft.com/office/drawing/2014/main" id="{0E5A4830-56E3-4F8A-A670-02CF3039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3640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>
            <a:extLst>
              <a:ext uri="{FF2B5EF4-FFF2-40B4-BE49-F238E27FC236}">
                <a16:creationId xmlns:a16="http://schemas.microsoft.com/office/drawing/2014/main" id="{B84E3BA0-8888-4AA3-91DB-8B613A4FD8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0"/>
            <a:ext cx="4267200" cy="495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...quando parece que você está sozinho num mundo que despreza a Palavra de Deus, lembre-se de que Deus esteve com Daniel na cova dos leões. </a:t>
            </a:r>
            <a:endParaRPr lang="pt-PT" sz="36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018_3mensagem008">
            <a:extLst>
              <a:ext uri="{FF2B5EF4-FFF2-40B4-BE49-F238E27FC236}">
                <a16:creationId xmlns:a16="http://schemas.microsoft.com/office/drawing/2014/main" id="{48B5C0F7-92C6-489D-B3C0-55FD71C9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9" descr="0604201">
            <a:extLst>
              <a:ext uri="{FF2B5EF4-FFF2-40B4-BE49-F238E27FC236}">
                <a16:creationId xmlns:a16="http://schemas.microsoft.com/office/drawing/2014/main" id="{47F99235-0897-4027-AE9D-D31DE03A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3825"/>
            <a:ext cx="4878387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Rectangle 11">
            <a:extLst>
              <a:ext uri="{FF2B5EF4-FFF2-40B4-BE49-F238E27FC236}">
                <a16:creationId xmlns:a16="http://schemas.microsoft.com/office/drawing/2014/main" id="{77190A4F-E452-4562-B0A5-CAC63A4C51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609600"/>
            <a:ext cx="4114800" cy="5486400"/>
          </a:xfrm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36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Ele esteve com Sadraque, Mesaque e Abedenego na fornalha ardente. Ele promete ao vencedor: "Eu o farei coluna no templo do Meu Deus... e escreverei sobre ele o nome do Meu Deus." (Apocalipse 3:12)</a:t>
            </a:r>
            <a:r>
              <a:rPr lang="pt-PT" sz="3600" b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0802171x2">
            <a:extLst>
              <a:ext uri="{FF2B5EF4-FFF2-40B4-BE49-F238E27FC236}">
                <a16:creationId xmlns:a16="http://schemas.microsoft.com/office/drawing/2014/main" id="{D7F051D0-B732-48F8-8087-78B4D715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C644F2F5-F207-4762-BE07-325CD2B039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0"/>
            <a:ext cx="5257800" cy="49530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Amigo, você quer dizer "sim" a Jesus? Você quer ser contado entre aqueles que "guardam os mandamentos de Deus e têm a fé de Jesus"? </a:t>
            </a:r>
            <a:b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pt-BR" sz="4000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(Apocalipse 14:12). </a:t>
            </a:r>
            <a:endParaRPr lang="pt-PT" sz="40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IB-050-c">
            <a:extLst>
              <a:ext uri="{FF2B5EF4-FFF2-40B4-BE49-F238E27FC236}">
                <a16:creationId xmlns:a16="http://schemas.microsoft.com/office/drawing/2014/main" id="{163E992F-79E0-40FF-8613-9251B618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5">
            <a:extLst>
              <a:ext uri="{FF2B5EF4-FFF2-40B4-BE49-F238E27FC236}">
                <a16:creationId xmlns:a16="http://schemas.microsoft.com/office/drawing/2014/main" id="{A1A797F8-0421-45F8-80D3-3404269AA7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600200"/>
            <a:ext cx="7772400" cy="11430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t-BR" b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Sendo assim, incline sua cabeça e diga a Jesus: "</a:t>
            </a:r>
            <a:r>
              <a:rPr lang="pt-BR" b="1" i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Senhor, eu Te entrego a minha vida. Dou-Te tudo que sou. Amém"</a:t>
            </a:r>
            <a:r>
              <a:rPr lang="pt-PT" b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_Profecias000">
            <a:extLst>
              <a:ext uri="{FF2B5EF4-FFF2-40B4-BE49-F238E27FC236}">
                <a16:creationId xmlns:a16="http://schemas.microsoft.com/office/drawing/2014/main" id="{D25D9850-4134-420D-83AE-B86961BE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018_3mensagem010">
            <a:extLst>
              <a:ext uri="{FF2B5EF4-FFF2-40B4-BE49-F238E27FC236}">
                <a16:creationId xmlns:a16="http://schemas.microsoft.com/office/drawing/2014/main" id="{CD1740FC-55B7-47B0-9DA6-EB4A791C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18_3mensagem011">
            <a:extLst>
              <a:ext uri="{FF2B5EF4-FFF2-40B4-BE49-F238E27FC236}">
                <a16:creationId xmlns:a16="http://schemas.microsoft.com/office/drawing/2014/main" id="{0A46D256-0E25-4CD5-B064-3F97E8CC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371</Words>
  <Application>Microsoft Office PowerPoint</Application>
  <PresentationFormat>Apresentação na tela (4:3)</PresentationFormat>
  <Paragraphs>15</Paragraphs>
  <Slides>73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9" baseType="lpstr">
      <vt:lpstr>Arial</vt:lpstr>
      <vt:lpstr>Calibri</vt:lpstr>
      <vt:lpstr>Arial Narrow</vt:lpstr>
      <vt:lpstr>Times New Roman</vt:lpstr>
      <vt:lpstr>Tahoma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SUMÁRIO DAS MENSAGENS   A mensagem divina aos que estão vivendo no fim da história terrestre é esta: Jesus é o evangelho eterno! Ele veio a este mundo para nos conceder vida eterna. </vt:lpstr>
      <vt:lpstr>Todos os três anjos estão clamando: "Aceite a Jesus antes que seja tarde!"  Por quê? </vt:lpstr>
      <vt:lpstr> Primeiro anjo: Porque Ele é nosso Criador.  Ele criou você e o ama. Deus merece ser adorado porque nos deu todas as coisas – a Terra onde vivemos, o ar que respiramos, o alimento que ingerimos, a felicidade que desfrutamos e o dom gratuito da vida eterna. </vt:lpstr>
      <vt:lpstr>Segundo anjo: Ouça com atenção: Deus está julgando os habitantes da Terra; Ele está determinando quem O aceitou, quem está obedecendo à Sua Palavra e quem deseja a vida eterna. </vt:lpstr>
      <vt:lpstr>Terceiro anjo: Não espere mais tempo! Babilônia caiu! As falsas religiões que substituem os claros ensinos da Bíblia por tradições humanas estão caídas...</vt:lpstr>
      <vt:lpstr>As tradições e ideologias humanas se desfarão como castelos de areia! Aqueles que abandonam a Palavra de Deus receberão a marca da besta. Eles tomam a decisão de não seguir totalmente a Deus, incluindo os Dez Mandamentos em sua integralidade. Suas escolhas rebeldes resultarão em destruição, em eterna separação de Deus. </vt:lpstr>
      <vt:lpstr>Quem serão os salvos que viverão com Jesus? (Apocalipse 14:12) "Aqui está a perseverança dos santos, daqueles que guardam os mandamentos de Deus e a fé em Jesus." </vt:lpstr>
      <vt:lpstr>O capítulo se encerra com uma descrição da maravilhosa colheita na vinda de Cristo. Lembre-se de que através de toda a agitação dos eventos finais, Deus está com você. Jesus está vindo para você.</vt:lpstr>
      <vt:lpstr>Ele Se preocupa com você e o ama. Seus fiéis que morrem são chamados "bem-aventurados" (verso 13) Por quê? Porque a morte é apenas uma pausa em sua vida. Porque depois de Deus despertá-los do sono da morte, eles verão a Jesus "face a face". </vt:lpstr>
      <vt:lpstr>Sim, algumas vezes é difícil erguer-se por Jesus. Quando um ser amado ridiculariza sua fé, quando o patrão ameaça despedi-lo por causa de suas crenças...</vt:lpstr>
      <vt:lpstr>...quando parece que você está sozinho num mundo que despreza a Palavra de Deus, lembre-se de que Deus esteve com Daniel na cova dos leões. </vt:lpstr>
      <vt:lpstr>Ele esteve com Sadraque, Mesaque e Abedenego na fornalha ardente. Ele promete ao vencedor: "Eu o farei coluna no templo do Meu Deus... e escreverei sobre ele o nome do Meu Deus." (Apocalipse 3:12) </vt:lpstr>
      <vt:lpstr>Amigo, você quer dizer "sim" a Jesus? Você quer ser contado entre aqueles que "guardam os mandamentos de Deus e têm a fé de Jesus"?  (Apocalipse 14:12). </vt:lpstr>
      <vt:lpstr>Sendo assim, incline sua cabeça e diga a Jesus: "Senhor, eu Te entrego a minha vida. Dou-Te tudo que sou. Amém"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Fabio</dc:creator>
  <cp:lastModifiedBy>Pr. Marcelo Carvalho</cp:lastModifiedBy>
  <cp:revision>49</cp:revision>
  <dcterms:created xsi:type="dcterms:W3CDTF">2008-09-24T01:37:16Z</dcterms:created>
  <dcterms:modified xsi:type="dcterms:W3CDTF">2019-11-26T13:56:03Z</dcterms:modified>
</cp:coreProperties>
</file>