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</p:sldMasterIdLst>
  <p:sldIdLst>
    <p:sldId id="300" r:id="rId3"/>
    <p:sldId id="319" r:id="rId4"/>
    <p:sldId id="349" r:id="rId5"/>
    <p:sldId id="350" r:id="rId6"/>
    <p:sldId id="351" r:id="rId7"/>
    <p:sldId id="352" r:id="rId8"/>
    <p:sldId id="353" r:id="rId9"/>
    <p:sldId id="365" r:id="rId10"/>
    <p:sldId id="354" r:id="rId11"/>
    <p:sldId id="360" r:id="rId12"/>
    <p:sldId id="356" r:id="rId13"/>
    <p:sldId id="357" r:id="rId14"/>
    <p:sldId id="358" r:id="rId15"/>
    <p:sldId id="355" r:id="rId16"/>
    <p:sldId id="348" r:id="rId17"/>
    <p:sldId id="320" r:id="rId18"/>
    <p:sldId id="321" r:id="rId19"/>
    <p:sldId id="359" r:id="rId20"/>
    <p:sldId id="322" r:id="rId21"/>
    <p:sldId id="323" r:id="rId22"/>
    <p:sldId id="324" r:id="rId23"/>
    <p:sldId id="325" r:id="rId24"/>
    <p:sldId id="344" r:id="rId25"/>
    <p:sldId id="345" r:id="rId26"/>
    <p:sldId id="346" r:id="rId27"/>
    <p:sldId id="327" r:id="rId28"/>
    <p:sldId id="328" r:id="rId29"/>
    <p:sldId id="329" r:id="rId30"/>
    <p:sldId id="326" r:id="rId31"/>
    <p:sldId id="330" r:id="rId32"/>
    <p:sldId id="331" r:id="rId33"/>
    <p:sldId id="332" r:id="rId34"/>
    <p:sldId id="333" r:id="rId35"/>
    <p:sldId id="334" r:id="rId36"/>
    <p:sldId id="335" r:id="rId37"/>
    <p:sldId id="336" r:id="rId38"/>
    <p:sldId id="337" r:id="rId39"/>
    <p:sldId id="338" r:id="rId40"/>
    <p:sldId id="339" r:id="rId41"/>
    <p:sldId id="340" r:id="rId42"/>
    <p:sldId id="364" r:id="rId43"/>
    <p:sldId id="362" r:id="rId44"/>
    <p:sldId id="361" r:id="rId45"/>
    <p:sldId id="342" r:id="rId46"/>
    <p:sldId id="363" r:id="rId47"/>
    <p:sldId id="343" r:id="rId48"/>
    <p:sldId id="366" r:id="rId49"/>
    <p:sldId id="347" r:id="rId50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51" autoAdjust="0"/>
    <p:restoredTop sz="94660"/>
  </p:normalViewPr>
  <p:slideViewPr>
    <p:cSldViewPr>
      <p:cViewPr varScale="1">
        <p:scale>
          <a:sx n="63" d="100"/>
          <a:sy n="63" d="100"/>
        </p:scale>
        <p:origin x="1112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9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pt-B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DFB3130-D066-4335-A517-CD45D20497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F4345C7-1A8B-4E09-B6EF-726F7F0E30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9E33E58-CF7C-4F01-8486-B5ABCB785C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0B4175-3DF4-4FAE-A0A7-B8DD7E925D4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3563733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71DEF68-CCF0-44BE-8232-98FA8CE2E3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B122CCC-436B-436F-8021-3C3B2D28A2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7C8E0CC-8E18-4C99-B975-98C7A3DD9F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709391-6FD3-484A-8EFD-300BBB0AEAD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41657626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1630023-15FD-401C-AE6A-E45DF6BC09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9B31B84-DD7E-46EB-B96F-E63515063C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F07C601-81CF-44DD-B422-DC54FA3169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873319-371C-46F7-9E77-EA2BB374419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1475393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pt-B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17EAAC1-DFD3-475C-9AA3-E431F558BB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00696C6-007A-4C2C-87AB-D9C4F5FF5E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D617127-1D92-4BC1-9315-23B0C2FD26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D0A3F9-3AE6-4180-8D0D-7F8112D01813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8521774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7609B05-D311-4B00-AF54-C179108A2D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3867365-FB60-4B33-8656-F9F758215D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2C0CB8F-9B8F-4C23-B74C-12BC9561DE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A3E97C-9E7F-41FF-9344-E59EA0E7203B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2043117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FC9D1F5-F406-4151-B2F3-F9F4CBABA9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E603D74-466D-4E78-8F5A-8D77337B0E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30E9D26-E95A-4312-90A2-14034C6CC0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B51B6E-99B1-436A-B643-FF8A750A69AC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6444777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1796BD-42F9-4F7D-B78D-F7B633823B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CEB225-1932-4DB2-8088-F296FE0555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4062A7-850F-44BC-9FB3-E37D12C41A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176853-2F7B-46E8-827F-C5956D120754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6488535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57FD839-2FC2-4978-9FDF-8712895012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EA6FF32-87E4-4951-B91A-76EC45D29B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A36F99A-5262-4D13-A970-6184E29891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2BF5E8-0A04-4979-9700-10F142FBE7E6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928656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623CCA8-8076-4F9E-BA36-9673DE9C5E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B5F2561-30ED-4FE1-9EB1-49C175B9ED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71E55F8-EE97-452B-9E8D-B7124E5BD4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ACEFDB-662B-46C8-90EF-B313D57C2094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2360865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70EB502-4C36-4ED2-B2D6-15078B5C88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50ECF9F-D0BF-454A-92F2-726C27B3E8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8E63EB9-B16B-4D72-A807-118347CF3D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991B35-AA5A-4200-89E3-1E94EFA6B3F3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8894672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4AD81D-E238-4EB1-A438-5EFB804834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D6C68F-2339-40EE-9A26-FB9A9D86F1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BBF526-E45B-4B22-900F-D15621527E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F6FEB8-3F62-454A-AE9D-A6F82E29F985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648785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1F3EED0-FD7E-4AC0-B8C3-BA1AB3C199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F694510-7113-404D-85B9-F2550CB59D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52F7637-F983-487B-A4A8-0425DD6317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E7B16B-ACE2-4338-882B-285A5A43593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94667845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659AA9-18A5-42FF-9023-D5DBE3C8C5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A59A40-AA63-4F10-8C41-578A99EFAE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A27AC4-8D71-4001-88C9-2442BD8812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4DEA33-77F8-46D8-BAE2-6E8F58088C0A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7163319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1268CBF-A5A3-4F73-9B41-31A394038A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E9185FA-8CAC-4759-9587-F5EE07F77A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4520F16-FE44-4A04-B2C1-6B182C104D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4AF9D0-B80D-40EA-B7BA-B43F50AADA25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5318723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6406AB7-7348-419B-8F78-4CDB720057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903DDFD-2A07-451C-A327-7F5D7E4DF0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E806A8D-D1B7-41D5-9088-6EC45185BB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42C356-E7DE-4FBF-9962-1765983738B4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199888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A93A308-ABCB-4CDB-B060-EC5F5BE71C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13874FE-054A-4D55-9BE6-0BF72A0364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91A3804-9A3E-4D40-BCE5-E200969CB8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01BB6A-BBAC-4983-8CCA-E70C5CA2681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69280226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44C50F-5038-4081-88BB-72F040B8A2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3C2F0F-0BB2-417D-A6DD-24A7573689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86F9EC-04A2-43FA-BB43-21A457A705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FE31A4-4F32-4119-A53C-E0F933D8558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843739425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E61BEBA-D6FE-4D1B-831D-E49564BE7C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B51DFCD-88F3-48FE-92D5-8A539D7631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95D0D49-68F0-4A39-8A3F-2D1994BE3E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77041F-9313-4AEB-A08D-2647087C286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70921017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26DEC37-D79B-493A-A122-52675BFAD7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889C284-09ED-48F6-8A8D-B049E2425B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CB71632-EC43-4345-BF6A-A1CBF8EC23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98EEDB-6AB3-412A-A5A4-8FB174BEC9A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87932914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F6687DD-3D14-4160-A759-DE7AA79906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F51BEAA-337C-472E-90DC-CBC45532E1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2263274-B136-48CC-8A90-B783A8D4C8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229B94-DE91-4FF8-A5D9-45BE943C99C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75690007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1A80E9-E9CA-4DB4-A6CA-6F0AA24F72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7FF50C-8623-4BC0-BED3-87E5E02CED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15147E-820F-4AF4-8400-219244F540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B79189-62CC-4900-8E59-4FAD79B8696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81635590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9BB6D0-3089-45E5-9F5D-8448E05A08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FB9E3F-913C-4CE8-8B8A-C496236EF8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3EA2A3-8496-44FE-A02A-D0FE7ECAB1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3DCEDA-14EC-4955-B760-C2A5A17B193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10721571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8938C4C-E4E1-4C16-96C7-B71A8DB2BD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61D17D4-BA76-4683-884D-9932644E1A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87F8C15-DFFF-4994-A869-F1A135839D0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762D76C-EE75-40D9-A91D-00F0928B20E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BD0FA42-D59D-435A-874A-EFCE62B511A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E6712CA-DAFE-4EEA-BC2A-71ED47DF25E2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74A3FFBF-D096-437D-9541-FD28BD6FC6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Clique para editar o estilo do título mestre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A81A7F7B-928F-45C8-AD39-269C177F30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Clique para editar os estilos do texto mestre</a:t>
            </a:r>
          </a:p>
          <a:p>
            <a:pPr lvl="1"/>
            <a:r>
              <a:rPr lang="en-US" altLang="pt-BR"/>
              <a:t>Segundo nível</a:t>
            </a:r>
          </a:p>
          <a:p>
            <a:pPr lvl="2"/>
            <a:r>
              <a:rPr lang="en-US" altLang="pt-BR"/>
              <a:t>Terceiro nível</a:t>
            </a:r>
          </a:p>
          <a:p>
            <a:pPr lvl="3"/>
            <a:r>
              <a:rPr lang="en-US" altLang="pt-BR"/>
              <a:t>Quarto nível</a:t>
            </a:r>
          </a:p>
          <a:p>
            <a:pPr lvl="4"/>
            <a:r>
              <a:rPr lang="en-US" altLang="pt-BR"/>
              <a:t>Quinto nível</a:t>
            </a:r>
          </a:p>
        </p:txBody>
      </p:sp>
      <p:sp>
        <p:nvSpPr>
          <p:cNvPr id="50180" name="Rectangle 4">
            <a:extLst>
              <a:ext uri="{FF2B5EF4-FFF2-40B4-BE49-F238E27FC236}">
                <a16:creationId xmlns:a16="http://schemas.microsoft.com/office/drawing/2014/main" id="{60175128-7887-45A5-82D2-BEAB4F46D73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1" name="Rectangle 5">
            <a:extLst>
              <a:ext uri="{FF2B5EF4-FFF2-40B4-BE49-F238E27FC236}">
                <a16:creationId xmlns:a16="http://schemas.microsoft.com/office/drawing/2014/main" id="{E5C64E14-3496-478B-B05E-67CBEDA90F9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2" name="Rectangle 6">
            <a:extLst>
              <a:ext uri="{FF2B5EF4-FFF2-40B4-BE49-F238E27FC236}">
                <a16:creationId xmlns:a16="http://schemas.microsoft.com/office/drawing/2014/main" id="{46F5078E-4590-4559-AE5F-69D51E705B5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F3D4F08-AE94-40C6-93BB-3A57F6012FA6}" type="slidenum">
              <a:rPr lang="en-US" altLang="pt-BR"/>
              <a:pPr/>
              <a:t>‹nº›</a:t>
            </a:fld>
            <a:endParaRPr lang="en-US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jpe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_Profecias000">
            <a:extLst>
              <a:ext uri="{FF2B5EF4-FFF2-40B4-BE49-F238E27FC236}">
                <a16:creationId xmlns:a16="http://schemas.microsoft.com/office/drawing/2014/main" id="{3B6674DA-A298-45EF-8448-7200F387C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015Apoc13_003i2">
            <a:extLst>
              <a:ext uri="{FF2B5EF4-FFF2-40B4-BE49-F238E27FC236}">
                <a16:creationId xmlns:a16="http://schemas.microsoft.com/office/drawing/2014/main" id="{9AA8B7F9-3E8A-4BC8-B806-68BEFF80B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015Apoc13_000">
            <a:extLst>
              <a:ext uri="{FF2B5EF4-FFF2-40B4-BE49-F238E27FC236}">
                <a16:creationId xmlns:a16="http://schemas.microsoft.com/office/drawing/2014/main" id="{879C3A21-BF5B-425D-8A33-F40B68489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03" name="Picture 3" descr="1260_001">
            <a:extLst>
              <a:ext uri="{FF2B5EF4-FFF2-40B4-BE49-F238E27FC236}">
                <a16:creationId xmlns:a16="http://schemas.microsoft.com/office/drawing/2014/main" id="{8FFFFDE4-E08D-4C56-A87F-66319AA64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10" b="57596"/>
          <a:stretch>
            <a:fillRect/>
          </a:stretch>
        </p:blipFill>
        <p:spPr bwMode="auto">
          <a:xfrm>
            <a:off x="-109538" y="2362200"/>
            <a:ext cx="9363076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04" name="Picture 4" descr="1260_002">
            <a:extLst>
              <a:ext uri="{FF2B5EF4-FFF2-40B4-BE49-F238E27FC236}">
                <a16:creationId xmlns:a16="http://schemas.microsoft.com/office/drawing/2014/main" id="{92E0661C-3F6D-4469-AB3A-FE0978F1F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85" r="5238" b="57594"/>
          <a:stretch>
            <a:fillRect/>
          </a:stretch>
        </p:blipFill>
        <p:spPr bwMode="auto">
          <a:xfrm>
            <a:off x="-109538" y="1981200"/>
            <a:ext cx="88725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05" name="Picture 5" descr="1260_003A">
            <a:extLst>
              <a:ext uri="{FF2B5EF4-FFF2-40B4-BE49-F238E27FC236}">
                <a16:creationId xmlns:a16="http://schemas.microsoft.com/office/drawing/2014/main" id="{92EC3CFD-77D4-4D4B-BB28-1DC03BF8B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18" t="32640" r="9308" b="64104"/>
          <a:stretch>
            <a:fillRect/>
          </a:stretch>
        </p:blipFill>
        <p:spPr bwMode="auto">
          <a:xfrm>
            <a:off x="6324600" y="2209800"/>
            <a:ext cx="2057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06" name="Picture 6" descr="1260_003">
            <a:extLst>
              <a:ext uri="{FF2B5EF4-FFF2-40B4-BE49-F238E27FC236}">
                <a16:creationId xmlns:a16="http://schemas.microsoft.com/office/drawing/2014/main" id="{3BA0925A-6EAA-4BC0-AE7B-7E87566B6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9" t="25046" r="58139" b="56509"/>
          <a:stretch>
            <a:fillRect/>
          </a:stretch>
        </p:blipFill>
        <p:spPr bwMode="auto">
          <a:xfrm>
            <a:off x="2971800" y="1676400"/>
            <a:ext cx="838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07" name="Picture 7" descr="1260_004">
            <a:extLst>
              <a:ext uri="{FF2B5EF4-FFF2-40B4-BE49-F238E27FC236}">
                <a16:creationId xmlns:a16="http://schemas.microsoft.com/office/drawing/2014/main" id="{527F2475-D40A-4215-82AE-621EDE983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0" t="39149" r="55696" b="50000"/>
          <a:stretch>
            <a:fillRect/>
          </a:stretch>
        </p:blipFill>
        <p:spPr bwMode="auto">
          <a:xfrm>
            <a:off x="2971800" y="2667000"/>
            <a:ext cx="1066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08" name="Picture 8" descr="1260_005">
            <a:extLst>
              <a:ext uri="{FF2B5EF4-FFF2-40B4-BE49-F238E27FC236}">
                <a16:creationId xmlns:a16="http://schemas.microsoft.com/office/drawing/2014/main" id="{4A153A7A-A35D-4A51-B949-9292A5F09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6" t="38065" r="65463" b="47830"/>
          <a:stretch>
            <a:fillRect/>
          </a:stretch>
        </p:blipFill>
        <p:spPr bwMode="auto">
          <a:xfrm>
            <a:off x="914400" y="2590800"/>
            <a:ext cx="2209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09" name="Picture 9" descr="1260_008">
            <a:extLst>
              <a:ext uri="{FF2B5EF4-FFF2-40B4-BE49-F238E27FC236}">
                <a16:creationId xmlns:a16="http://schemas.microsoft.com/office/drawing/2014/main" id="{65AC49C8-5EAF-4C80-B411-9A8643440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07" t="39149" r="27213" b="48915"/>
          <a:stretch>
            <a:fillRect/>
          </a:stretch>
        </p:blipFill>
        <p:spPr bwMode="auto">
          <a:xfrm>
            <a:off x="5715000" y="2667000"/>
            <a:ext cx="990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10" name="Picture 10" descr="1260_006">
            <a:extLst>
              <a:ext uri="{FF2B5EF4-FFF2-40B4-BE49-F238E27FC236}">
                <a16:creationId xmlns:a16="http://schemas.microsoft.com/office/drawing/2014/main" id="{C692B5D3-3427-4434-997B-587F3DE3B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23" t="26129" r="1172" b="61935"/>
          <a:stretch>
            <a:fillRect/>
          </a:stretch>
        </p:blipFill>
        <p:spPr bwMode="auto">
          <a:xfrm>
            <a:off x="3048000" y="1752600"/>
            <a:ext cx="6096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11" name="Picture 11" descr="1260_009">
            <a:extLst>
              <a:ext uri="{FF2B5EF4-FFF2-40B4-BE49-F238E27FC236}">
                <a16:creationId xmlns:a16="http://schemas.microsoft.com/office/drawing/2014/main" id="{327E6F06-5534-4FC9-9D30-8D32A7FCB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6" t="38065" r="35352" b="47830"/>
          <a:stretch>
            <a:fillRect/>
          </a:stretch>
        </p:blipFill>
        <p:spPr bwMode="auto">
          <a:xfrm>
            <a:off x="3886200" y="2590800"/>
            <a:ext cx="205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12" name="Picture 12" descr="1260_007">
            <a:extLst>
              <a:ext uri="{FF2B5EF4-FFF2-40B4-BE49-F238E27FC236}">
                <a16:creationId xmlns:a16="http://schemas.microsoft.com/office/drawing/2014/main" id="{2F8AF757-EF99-45DA-B157-337C15D70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48" t="25046" r="28027" b="57594"/>
          <a:stretch>
            <a:fillRect/>
          </a:stretch>
        </p:blipFill>
        <p:spPr bwMode="auto">
          <a:xfrm>
            <a:off x="5943600" y="1676400"/>
            <a:ext cx="685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13" name="Picture 13" descr="1260_012">
            <a:extLst>
              <a:ext uri="{FF2B5EF4-FFF2-40B4-BE49-F238E27FC236}">
                <a16:creationId xmlns:a16="http://schemas.microsoft.com/office/drawing/2014/main" id="{5EEEFBDE-088F-4CD8-8EF0-FE7587446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3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3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3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3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3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3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3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3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3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36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3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3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3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1260_013">
            <a:extLst>
              <a:ext uri="{FF2B5EF4-FFF2-40B4-BE49-F238E27FC236}">
                <a16:creationId xmlns:a16="http://schemas.microsoft.com/office/drawing/2014/main" id="{A34F2291-5AA9-4AD7-B1BC-8FF7686E7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1260_014">
            <a:extLst>
              <a:ext uri="{FF2B5EF4-FFF2-40B4-BE49-F238E27FC236}">
                <a16:creationId xmlns:a16="http://schemas.microsoft.com/office/drawing/2014/main" id="{46E13AC5-0773-4F61-AB31-2C24CA2AC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015Apoc13_003j">
            <a:extLst>
              <a:ext uri="{FF2B5EF4-FFF2-40B4-BE49-F238E27FC236}">
                <a16:creationId xmlns:a16="http://schemas.microsoft.com/office/drawing/2014/main" id="{10311EAB-C582-45BB-8934-1E8C5C2D0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015Apoc13_003">
            <a:extLst>
              <a:ext uri="{FF2B5EF4-FFF2-40B4-BE49-F238E27FC236}">
                <a16:creationId xmlns:a16="http://schemas.microsoft.com/office/drawing/2014/main" id="{5D805D37-9A7F-49E8-966D-3A466C183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015Apoc13_004">
            <a:extLst>
              <a:ext uri="{FF2B5EF4-FFF2-40B4-BE49-F238E27FC236}">
                <a16:creationId xmlns:a16="http://schemas.microsoft.com/office/drawing/2014/main" id="{9238EE89-1661-457E-9845-9359DA5B5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015Apoc13_006">
            <a:extLst>
              <a:ext uri="{FF2B5EF4-FFF2-40B4-BE49-F238E27FC236}">
                <a16:creationId xmlns:a16="http://schemas.microsoft.com/office/drawing/2014/main" id="{61BD896E-A985-487C-A04C-35C5BE4C9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015Apoc13_003h">
            <a:extLst>
              <a:ext uri="{FF2B5EF4-FFF2-40B4-BE49-F238E27FC236}">
                <a16:creationId xmlns:a16="http://schemas.microsoft.com/office/drawing/2014/main" id="{823C59B1-4678-407E-AF12-5A819F5D5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015Apoc13_008">
            <a:extLst>
              <a:ext uri="{FF2B5EF4-FFF2-40B4-BE49-F238E27FC236}">
                <a16:creationId xmlns:a16="http://schemas.microsoft.com/office/drawing/2014/main" id="{7DE1F066-A4FE-4571-AA2F-8A8708B4F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015Apoc13_002">
            <a:extLst>
              <a:ext uri="{FF2B5EF4-FFF2-40B4-BE49-F238E27FC236}">
                <a16:creationId xmlns:a16="http://schemas.microsoft.com/office/drawing/2014/main" id="{8D2A7048-C000-4532-8135-DD16250B3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015Apoc13_009">
            <a:extLst>
              <a:ext uri="{FF2B5EF4-FFF2-40B4-BE49-F238E27FC236}">
                <a16:creationId xmlns:a16="http://schemas.microsoft.com/office/drawing/2014/main" id="{D55E7EAC-08B1-4EB5-A048-1C14E0336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015Apoc13_011">
            <a:extLst>
              <a:ext uri="{FF2B5EF4-FFF2-40B4-BE49-F238E27FC236}">
                <a16:creationId xmlns:a16="http://schemas.microsoft.com/office/drawing/2014/main" id="{7B483A15-DFD6-4D3F-9E8D-EF51D303F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015Apoc13_012">
            <a:extLst>
              <a:ext uri="{FF2B5EF4-FFF2-40B4-BE49-F238E27FC236}">
                <a16:creationId xmlns:a16="http://schemas.microsoft.com/office/drawing/2014/main" id="{259DF79F-08C4-4345-8BD1-12F24DAEE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015Apoc13_014">
            <a:extLst>
              <a:ext uri="{FF2B5EF4-FFF2-40B4-BE49-F238E27FC236}">
                <a16:creationId xmlns:a16="http://schemas.microsoft.com/office/drawing/2014/main" id="{7FCC1AB7-3B41-42E9-B264-1D3B86E6A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015Apoc13_015">
            <a:extLst>
              <a:ext uri="{FF2B5EF4-FFF2-40B4-BE49-F238E27FC236}">
                <a16:creationId xmlns:a16="http://schemas.microsoft.com/office/drawing/2014/main" id="{3B34372E-D24A-4C1F-A0CC-82ED267F7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015Apoc13_017">
            <a:extLst>
              <a:ext uri="{FF2B5EF4-FFF2-40B4-BE49-F238E27FC236}">
                <a16:creationId xmlns:a16="http://schemas.microsoft.com/office/drawing/2014/main" id="{67E0751C-424E-4268-AAC8-AC273C7FD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015Apoc13_018">
            <a:extLst>
              <a:ext uri="{FF2B5EF4-FFF2-40B4-BE49-F238E27FC236}">
                <a16:creationId xmlns:a16="http://schemas.microsoft.com/office/drawing/2014/main" id="{5E92782C-CD03-4E30-9DAD-5E90978D0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5">
            <a:extLst>
              <a:ext uri="{FF2B5EF4-FFF2-40B4-BE49-F238E27FC236}">
                <a16:creationId xmlns:a16="http://schemas.microsoft.com/office/drawing/2014/main" id="{218EFA3A-1AD9-45FB-97EB-186FAFA27E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18"/>
          <a:stretch>
            <a:fillRect/>
          </a:stretch>
        </p:blipFill>
        <p:spPr bwMode="auto">
          <a:xfrm>
            <a:off x="-111125" y="3338513"/>
            <a:ext cx="9366250" cy="360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CDDE71-5C81-4398-AA12-5FB20D469E03}"/>
              </a:ext>
            </a:extLst>
          </p:cNvPr>
          <p:cNvSpPr txBox="1"/>
          <p:nvPr/>
        </p:nvSpPr>
        <p:spPr>
          <a:xfrm>
            <a:off x="1143000" y="3279775"/>
            <a:ext cx="4248150" cy="10779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chemeClr val="bg1"/>
                </a:solidFill>
                <a:effectLst>
                  <a:outerShdw blurRad="50800" dist="63500" dir="2700000" algn="tl" rotWithShape="0">
                    <a:schemeClr val="tx1">
                      <a:alpha val="76000"/>
                    </a:schemeClr>
                  </a:outerShdw>
                </a:effectLst>
                <a:latin typeface="Candara" pitchFamily="34" charset="0"/>
              </a:rPr>
              <a:t>Igreja</a:t>
            </a:r>
            <a:r>
              <a:rPr lang="en-US" sz="3200" b="1" dirty="0">
                <a:solidFill>
                  <a:schemeClr val="bg1"/>
                </a:solidFill>
                <a:effectLst>
                  <a:outerShdw blurRad="50800" dist="63500" dir="2700000" algn="tl" rotWithShape="0">
                    <a:schemeClr val="tx1">
                      <a:alpha val="76000"/>
                    </a:schemeClr>
                  </a:outerShdw>
                </a:effectLst>
                <a:latin typeface="Candara" pitchFamily="34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50800" dist="63500" dir="2700000" algn="tl" rotWithShape="0">
                    <a:schemeClr val="tx1">
                      <a:alpha val="76000"/>
                    </a:schemeClr>
                  </a:outerShdw>
                </a:effectLst>
                <a:latin typeface="Candara" pitchFamily="34" charset="0"/>
              </a:rPr>
              <a:t>impondo</a:t>
            </a:r>
            <a:r>
              <a:rPr lang="en-US" sz="3200" b="1" dirty="0">
                <a:solidFill>
                  <a:schemeClr val="bg1"/>
                </a:solidFill>
                <a:effectLst>
                  <a:outerShdw blurRad="50800" dist="63500" dir="2700000" algn="tl" rotWithShape="0">
                    <a:schemeClr val="tx1">
                      <a:alpha val="76000"/>
                    </a:schemeClr>
                  </a:outerShdw>
                </a:effectLst>
                <a:latin typeface="Candara" pitchFamily="34" charset="0"/>
              </a:rPr>
              <a:t> um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50800" dist="63500" dir="2700000" algn="tl" rotWithShape="0">
                    <a:schemeClr val="tx1">
                      <a:alpha val="76000"/>
                    </a:schemeClr>
                  </a:outerShdw>
                </a:effectLst>
                <a:latin typeface="Candara" pitchFamily="34" charset="0"/>
              </a:rPr>
              <a:t>dia</a:t>
            </a:r>
            <a:endParaRPr lang="en-US" sz="3200" b="1" dirty="0">
              <a:solidFill>
                <a:schemeClr val="bg1"/>
              </a:solidFill>
              <a:effectLst>
                <a:outerShdw blurRad="50800" dist="63500" dir="2700000" algn="tl" rotWithShape="0">
                  <a:schemeClr val="tx1">
                    <a:alpha val="76000"/>
                  </a:schemeClr>
                </a:outerShdw>
              </a:effectLst>
              <a:latin typeface="Candara" pitchFamily="34" charset="0"/>
            </a:endParaRPr>
          </a:p>
          <a:p>
            <a:pPr algn="ctr">
              <a:defRPr/>
            </a:pPr>
            <a:r>
              <a:rPr lang="en-US" sz="3200" b="1" dirty="0" err="1">
                <a:solidFill>
                  <a:schemeClr val="bg1"/>
                </a:solidFill>
                <a:effectLst>
                  <a:outerShdw blurRad="50800" dist="63500" dir="2700000" algn="tl" rotWithShape="0">
                    <a:schemeClr val="tx1">
                      <a:alpha val="76000"/>
                    </a:schemeClr>
                  </a:outerShdw>
                </a:effectLst>
                <a:latin typeface="Candara" pitchFamily="34" charset="0"/>
              </a:rPr>
              <a:t>oficial</a:t>
            </a:r>
            <a:r>
              <a:rPr lang="en-US" sz="3200" b="1" dirty="0">
                <a:solidFill>
                  <a:schemeClr val="bg1"/>
                </a:solidFill>
                <a:effectLst>
                  <a:outerShdw blurRad="50800" dist="63500" dir="2700000" algn="tl" rotWithShape="0">
                    <a:schemeClr val="tx1">
                      <a:alpha val="76000"/>
                    </a:schemeClr>
                  </a:outerShdw>
                </a:effectLst>
                <a:latin typeface="Candara" pitchFamily="34" charset="0"/>
              </a:rPr>
              <a:t> de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50800" dist="63500" dir="2700000" algn="tl" rotWithShape="0">
                    <a:schemeClr val="tx1">
                      <a:alpha val="76000"/>
                    </a:schemeClr>
                  </a:outerShdw>
                </a:effectLst>
                <a:latin typeface="Candara" pitchFamily="34" charset="0"/>
              </a:rPr>
              <a:t>culto</a:t>
            </a:r>
            <a:r>
              <a:rPr lang="en-US" sz="3200" b="1" dirty="0">
                <a:solidFill>
                  <a:schemeClr val="bg1"/>
                </a:solidFill>
                <a:effectLst>
                  <a:outerShdw blurRad="50800" dist="63500" dir="2700000" algn="tl" rotWithShape="0">
                    <a:schemeClr val="tx1">
                      <a:alpha val="76000"/>
                    </a:schemeClr>
                  </a:outerShdw>
                </a:effectLst>
                <a:latin typeface="Candara" pitchFamily="34" charset="0"/>
              </a:rPr>
              <a:t>.</a:t>
            </a:r>
            <a:endParaRPr lang="pt-BR" sz="3200" b="1" dirty="0">
              <a:solidFill>
                <a:schemeClr val="bg1"/>
              </a:solidFill>
              <a:effectLst>
                <a:outerShdw blurRad="50800" dist="63500" dir="2700000" algn="tl" rotWithShape="0">
                  <a:schemeClr val="tx1">
                    <a:alpha val="76000"/>
                  </a:schemeClr>
                </a:outerShdw>
              </a:effectLst>
              <a:latin typeface="Candara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015Apoc13_020">
            <a:extLst>
              <a:ext uri="{FF2B5EF4-FFF2-40B4-BE49-F238E27FC236}">
                <a16:creationId xmlns:a16="http://schemas.microsoft.com/office/drawing/2014/main" id="{B0D186E6-1C1E-4D25-8EE6-A0FE31A42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015Apoc13_021">
            <a:extLst>
              <a:ext uri="{FF2B5EF4-FFF2-40B4-BE49-F238E27FC236}">
                <a16:creationId xmlns:a16="http://schemas.microsoft.com/office/drawing/2014/main" id="{8964CA19-9CE8-4E3F-809B-B6D4DE48F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015Apoc13_022">
            <a:extLst>
              <a:ext uri="{FF2B5EF4-FFF2-40B4-BE49-F238E27FC236}">
                <a16:creationId xmlns:a16="http://schemas.microsoft.com/office/drawing/2014/main" id="{DE994A9A-1B8F-4800-85DD-EB039B375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7" descr="015Apoc13_003b">
            <a:extLst>
              <a:ext uri="{FF2B5EF4-FFF2-40B4-BE49-F238E27FC236}">
                <a16:creationId xmlns:a16="http://schemas.microsoft.com/office/drawing/2014/main" id="{4F11AF6C-BD2E-47BA-B491-173574491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015Apoc13_024">
            <a:extLst>
              <a:ext uri="{FF2B5EF4-FFF2-40B4-BE49-F238E27FC236}">
                <a16:creationId xmlns:a16="http://schemas.microsoft.com/office/drawing/2014/main" id="{FB9AEA80-26E7-4DB2-9726-FA74CADD8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015Apoc13_026">
            <a:extLst>
              <a:ext uri="{FF2B5EF4-FFF2-40B4-BE49-F238E27FC236}">
                <a16:creationId xmlns:a16="http://schemas.microsoft.com/office/drawing/2014/main" id="{B739816B-5E73-465E-ACE9-796AF56CE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015Apoc13_028">
            <a:extLst>
              <a:ext uri="{FF2B5EF4-FFF2-40B4-BE49-F238E27FC236}">
                <a16:creationId xmlns:a16="http://schemas.microsoft.com/office/drawing/2014/main" id="{6FEE792C-A521-4151-9FEA-6BB7427B6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015Apoc13_030">
            <a:extLst>
              <a:ext uri="{FF2B5EF4-FFF2-40B4-BE49-F238E27FC236}">
                <a16:creationId xmlns:a16="http://schemas.microsoft.com/office/drawing/2014/main" id="{4DC2DE3A-A026-4BB9-82E5-E775B0C34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015Apoc13_032">
            <a:extLst>
              <a:ext uri="{FF2B5EF4-FFF2-40B4-BE49-F238E27FC236}">
                <a16:creationId xmlns:a16="http://schemas.microsoft.com/office/drawing/2014/main" id="{67EB9278-DBC5-461F-A2D8-826DF479D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015Apoc13_034">
            <a:extLst>
              <a:ext uri="{FF2B5EF4-FFF2-40B4-BE49-F238E27FC236}">
                <a16:creationId xmlns:a16="http://schemas.microsoft.com/office/drawing/2014/main" id="{CD322BC4-47EF-4B6E-B9D5-BD733D47B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015Apoc13_036">
            <a:extLst>
              <a:ext uri="{FF2B5EF4-FFF2-40B4-BE49-F238E27FC236}">
                <a16:creationId xmlns:a16="http://schemas.microsoft.com/office/drawing/2014/main" id="{D6632E3E-6885-4710-B300-499FE3968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015Apoc13_037">
            <a:extLst>
              <a:ext uri="{FF2B5EF4-FFF2-40B4-BE49-F238E27FC236}">
                <a16:creationId xmlns:a16="http://schemas.microsoft.com/office/drawing/2014/main" id="{69F6F432-A941-45FE-B123-45B4D7218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015Apoc13_039">
            <a:extLst>
              <a:ext uri="{FF2B5EF4-FFF2-40B4-BE49-F238E27FC236}">
                <a16:creationId xmlns:a16="http://schemas.microsoft.com/office/drawing/2014/main" id="{6FAB8E7B-BCB0-4715-829F-8AFB12F04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015Apoc13_041">
            <a:extLst>
              <a:ext uri="{FF2B5EF4-FFF2-40B4-BE49-F238E27FC236}">
                <a16:creationId xmlns:a16="http://schemas.microsoft.com/office/drawing/2014/main" id="{F70A3C5D-E34A-4F3E-9C30-527EA9EB7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015Apoc13_003d">
            <a:extLst>
              <a:ext uri="{FF2B5EF4-FFF2-40B4-BE49-F238E27FC236}">
                <a16:creationId xmlns:a16="http://schemas.microsoft.com/office/drawing/2014/main" id="{5983CD23-B448-49AF-B860-1AD310E0F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015Apoc13_043">
            <a:extLst>
              <a:ext uri="{FF2B5EF4-FFF2-40B4-BE49-F238E27FC236}">
                <a16:creationId xmlns:a16="http://schemas.microsoft.com/office/drawing/2014/main" id="{2181F63B-149B-4702-850E-AAF6BBC9D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8" name="Picture 4" descr="015Apoc13_047">
            <a:extLst>
              <a:ext uri="{FF2B5EF4-FFF2-40B4-BE49-F238E27FC236}">
                <a16:creationId xmlns:a16="http://schemas.microsoft.com/office/drawing/2014/main" id="{A1E852FA-9133-4EE0-B346-EDA0E58E7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 descr="015Apoc13_048">
            <a:extLst>
              <a:ext uri="{FF2B5EF4-FFF2-40B4-BE49-F238E27FC236}">
                <a16:creationId xmlns:a16="http://schemas.microsoft.com/office/drawing/2014/main" id="{4701D202-225F-48E9-B28E-259D54CB1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 descr="015Apoc13_049">
            <a:extLst>
              <a:ext uri="{FF2B5EF4-FFF2-40B4-BE49-F238E27FC236}">
                <a16:creationId xmlns:a16="http://schemas.microsoft.com/office/drawing/2014/main" id="{8DBA00DE-9A1F-4D55-8C82-BC3A9814D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5" name="Picture 5" descr="015Apoc13_050">
            <a:extLst>
              <a:ext uri="{FF2B5EF4-FFF2-40B4-BE49-F238E27FC236}">
                <a16:creationId xmlns:a16="http://schemas.microsoft.com/office/drawing/2014/main" id="{74D7F681-5790-4F8A-91F2-564ED76C3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015Apoc13_051">
            <a:extLst>
              <a:ext uri="{FF2B5EF4-FFF2-40B4-BE49-F238E27FC236}">
                <a16:creationId xmlns:a16="http://schemas.microsoft.com/office/drawing/2014/main" id="{9EC38E2A-DB23-4E56-8B2E-96FEB757E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 descr="015Apoc13_052">
            <a:extLst>
              <a:ext uri="{FF2B5EF4-FFF2-40B4-BE49-F238E27FC236}">
                <a16:creationId xmlns:a16="http://schemas.microsoft.com/office/drawing/2014/main" id="{32CE65EA-A546-466A-AFFA-C42ADC290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5" name="Picture 3" descr="015Apoc13_053">
            <a:extLst>
              <a:ext uri="{FF2B5EF4-FFF2-40B4-BE49-F238E27FC236}">
                <a16:creationId xmlns:a16="http://schemas.microsoft.com/office/drawing/2014/main" id="{2276BD57-5BBF-45E7-88A6-7675317B0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_Profecias000">
            <a:extLst>
              <a:ext uri="{FF2B5EF4-FFF2-40B4-BE49-F238E27FC236}">
                <a16:creationId xmlns:a16="http://schemas.microsoft.com/office/drawing/2014/main" id="{5A777B29-7878-43F8-BC7E-C01B88A30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 descr="015Apoc13_003e">
            <a:extLst>
              <a:ext uri="{FF2B5EF4-FFF2-40B4-BE49-F238E27FC236}">
                <a16:creationId xmlns:a16="http://schemas.microsoft.com/office/drawing/2014/main" id="{FD496D8B-3C1E-4FC6-806F-CE673869F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015Apoc13_003f">
            <a:extLst>
              <a:ext uri="{FF2B5EF4-FFF2-40B4-BE49-F238E27FC236}">
                <a16:creationId xmlns:a16="http://schemas.microsoft.com/office/drawing/2014/main" id="{E3A9AE37-3134-40B1-AA0D-7A2A23D78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 descr="015Apoc13_003g">
            <a:extLst>
              <a:ext uri="{FF2B5EF4-FFF2-40B4-BE49-F238E27FC236}">
                <a16:creationId xmlns:a16="http://schemas.microsoft.com/office/drawing/2014/main" id="{9236EF69-C30D-437E-9A55-500C82E93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1" name="Picture 3" descr="015Apoc13_003i">
            <a:extLst>
              <a:ext uri="{FF2B5EF4-FFF2-40B4-BE49-F238E27FC236}">
                <a16:creationId xmlns:a16="http://schemas.microsoft.com/office/drawing/2014/main" id="{35C3F51C-3F0B-4428-ABDD-87684A609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015Apoc13_003i1">
            <a:extLst>
              <a:ext uri="{FF2B5EF4-FFF2-40B4-BE49-F238E27FC236}">
                <a16:creationId xmlns:a16="http://schemas.microsoft.com/office/drawing/2014/main" id="{970576BF-E79E-41A1-B10B-C218C1F5D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sign padrão">
  <a:themeElements>
    <a:clrScheme name="1_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613</TotalTime>
  <Words>9</Words>
  <Application>Microsoft Office PowerPoint</Application>
  <PresentationFormat>Apresentação na tela (4:3)</PresentationFormat>
  <Paragraphs>2</Paragraphs>
  <Slides>48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48</vt:i4>
      </vt:variant>
    </vt:vector>
  </HeadingPairs>
  <TitlesOfParts>
    <vt:vector size="53" baseType="lpstr">
      <vt:lpstr>Arial</vt:lpstr>
      <vt:lpstr>Calibri</vt:lpstr>
      <vt:lpstr>Candara</vt:lpstr>
      <vt:lpstr>Design padrão</vt:lpstr>
      <vt:lpstr>1_Design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Fabio</dc:creator>
  <cp:lastModifiedBy>Pr. Marcelo Carvalho</cp:lastModifiedBy>
  <cp:revision>47</cp:revision>
  <dcterms:created xsi:type="dcterms:W3CDTF">2008-09-24T01:37:16Z</dcterms:created>
  <dcterms:modified xsi:type="dcterms:W3CDTF">2019-11-26T13:55:53Z</dcterms:modified>
</cp:coreProperties>
</file>