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9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28" r:id="rId17"/>
    <p:sldId id="272" r:id="rId18"/>
    <p:sldId id="273" r:id="rId19"/>
    <p:sldId id="274" r:id="rId20"/>
    <p:sldId id="276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25" r:id="rId36"/>
    <p:sldId id="327" r:id="rId37"/>
    <p:sldId id="294" r:id="rId38"/>
    <p:sldId id="297" r:id="rId39"/>
    <p:sldId id="301" r:id="rId40"/>
    <p:sldId id="303" r:id="rId41"/>
    <p:sldId id="324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B2977-6BE1-4D18-B884-0612CF607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90152D-8899-4013-BF10-F6BBCCF42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B32611-574A-4213-8E82-C3732291B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6F7FB-39E1-4BEC-918A-D8627100486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6480053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B46710-8BFF-4BEE-AC22-BF35C98B2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5A1E6B-6CCA-437A-949E-D1103FC3AE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0246AF-9D47-49E0-A39B-F9AA955C7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D659D-2289-463F-A0A6-D8B5B7B7AEC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560719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4800E4-F329-4AE0-8D4A-38A7BCE6D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FBC1FA-3B9C-4A9C-A69A-D7E9E57D6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123FAD-550D-4084-8817-6CD57CB80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26F32-774C-4C7D-BC5D-ADB5258380C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260506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66C8E5-9BDF-47CC-8D0E-8234B9728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C52528-8B74-429F-AB9A-EDB3533D8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41CBD6-97A0-40CB-8787-3E4651681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17879-92F5-4EA7-9F77-96F14D33EDF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452665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5B178D-7BAA-4D43-A99D-FAC7F1D17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A65CE-15B2-4C1A-A96F-A924A572D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488AAC-6F1C-470C-A03B-B746FB59C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20DAC-2951-4A2D-A179-2390A93E0DF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224606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3CB1B8-C353-44D6-A426-15AA8CF492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0D87D-310C-4A06-9A71-50DADFB99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08013-D6F5-44D3-9D6B-236425D8F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1A67F-7E06-4FC5-91EB-DB36CF7EBB8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0378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FFE880-BEF7-42A4-B2BB-A65EF78E9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0B6CCC-6A46-4D06-B780-719582F56C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076783-6E2D-418F-9CC1-B105246C3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A1F1F-5A73-4561-97D9-AD7176F0BA7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925166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DB197C-5AAF-46F2-9AF3-A84E35019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D8B2E6-6555-4D68-942E-3A631EB23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61B740-F084-4A71-A656-3FA10BE32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FCED7-355D-4A10-A9B1-801D89B355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789730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3FFAC8-FCEF-4242-A55C-BAB5D941F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A5CBCB-9027-4EBF-966F-CD311987B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3E285D-46BC-4F31-809B-C00728839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AC7C3-D488-4FB1-ABB3-7BCE7A59EE4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505279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0A3DD-2CC2-462F-BA88-5C6165955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76FE1-A1E6-46E5-BEC8-39C410281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3020A-5CB6-462C-BE66-F8DF86314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F7FCD-3869-4391-8786-F0EFA455623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75913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39A35-6032-4D3A-A5C8-FE3E17E32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21657-74BD-459D-BF02-2F95E89AA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86FA18-BA06-47EF-94B4-E0CEAB56D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6E230-7477-47AB-9302-CD0B35EA41E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834019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C0A00D-C3CE-4D63-955F-3A86E15FB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8BE95FB-8CB6-4A37-8FD6-E1181372E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F81816-D026-4DF7-8DAB-F913D52ED0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169918-0394-4C18-AC45-13514AE9CD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5858F4-D744-4663-80AF-B9145B3331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520D00-90B5-4786-8789-1BCAA52CDD4C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_Profecias000">
            <a:extLst>
              <a:ext uri="{FF2B5EF4-FFF2-40B4-BE49-F238E27FC236}">
                <a16:creationId xmlns:a16="http://schemas.microsoft.com/office/drawing/2014/main" id="{3B4BAEFF-6DDE-4FC7-829C-ED4009CD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019DProfecia015">
            <a:extLst>
              <a:ext uri="{FF2B5EF4-FFF2-40B4-BE49-F238E27FC236}">
                <a16:creationId xmlns:a16="http://schemas.microsoft.com/office/drawing/2014/main" id="{72C60825-0A22-4CB6-ABFA-DB8708AD2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019DProfecia017">
            <a:extLst>
              <a:ext uri="{FF2B5EF4-FFF2-40B4-BE49-F238E27FC236}">
                <a16:creationId xmlns:a16="http://schemas.microsoft.com/office/drawing/2014/main" id="{1C90F34F-BC58-46FE-9F78-09E486E0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019DProfecia018">
            <a:extLst>
              <a:ext uri="{FF2B5EF4-FFF2-40B4-BE49-F238E27FC236}">
                <a16:creationId xmlns:a16="http://schemas.microsoft.com/office/drawing/2014/main" id="{78E92B64-14DC-44BE-AF22-27A6652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19DProfecia020">
            <a:extLst>
              <a:ext uri="{FF2B5EF4-FFF2-40B4-BE49-F238E27FC236}">
                <a16:creationId xmlns:a16="http://schemas.microsoft.com/office/drawing/2014/main" id="{4A0D551D-8E36-4B83-A2F6-5AC28D32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019DProfecia022">
            <a:extLst>
              <a:ext uri="{FF2B5EF4-FFF2-40B4-BE49-F238E27FC236}">
                <a16:creationId xmlns:a16="http://schemas.microsoft.com/office/drawing/2014/main" id="{C2B227F0-53A0-434D-9E72-1E768116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019DProfecia024">
            <a:extLst>
              <a:ext uri="{FF2B5EF4-FFF2-40B4-BE49-F238E27FC236}">
                <a16:creationId xmlns:a16="http://schemas.microsoft.com/office/drawing/2014/main" id="{DDF540F8-2CC0-47E3-BF08-A37C09BE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0019DProfecia024a">
            <a:extLst>
              <a:ext uri="{FF2B5EF4-FFF2-40B4-BE49-F238E27FC236}">
                <a16:creationId xmlns:a16="http://schemas.microsoft.com/office/drawing/2014/main" id="{128D55BA-BD80-4EBA-B312-420D72D1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019DProfecia025">
            <a:extLst>
              <a:ext uri="{FF2B5EF4-FFF2-40B4-BE49-F238E27FC236}">
                <a16:creationId xmlns:a16="http://schemas.microsoft.com/office/drawing/2014/main" id="{D5D8FECC-9538-42B5-AC17-8B5D1CE9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019DProfecia026">
            <a:extLst>
              <a:ext uri="{FF2B5EF4-FFF2-40B4-BE49-F238E27FC236}">
                <a16:creationId xmlns:a16="http://schemas.microsoft.com/office/drawing/2014/main" id="{F904B4DB-34C6-46DB-A83E-70166C65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019DProfecia027">
            <a:extLst>
              <a:ext uri="{FF2B5EF4-FFF2-40B4-BE49-F238E27FC236}">
                <a16:creationId xmlns:a16="http://schemas.microsoft.com/office/drawing/2014/main" id="{BDB63DA1-CA1C-47E6-8CD4-301680D1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0019DProfecia002">
            <a:extLst>
              <a:ext uri="{FF2B5EF4-FFF2-40B4-BE49-F238E27FC236}">
                <a16:creationId xmlns:a16="http://schemas.microsoft.com/office/drawing/2014/main" id="{B67EE8BE-CF95-4F67-8521-9CCBE088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019DProfecia030">
            <a:extLst>
              <a:ext uri="{FF2B5EF4-FFF2-40B4-BE49-F238E27FC236}">
                <a16:creationId xmlns:a16="http://schemas.microsoft.com/office/drawing/2014/main" id="{7EC8B54B-2042-44C2-8C87-7979E26C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019DProfecia031">
            <a:extLst>
              <a:ext uri="{FF2B5EF4-FFF2-40B4-BE49-F238E27FC236}">
                <a16:creationId xmlns:a16="http://schemas.microsoft.com/office/drawing/2014/main" id="{CB89CA8E-DB53-4257-B78E-2B772D9D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19DProfecia032">
            <a:extLst>
              <a:ext uri="{FF2B5EF4-FFF2-40B4-BE49-F238E27FC236}">
                <a16:creationId xmlns:a16="http://schemas.microsoft.com/office/drawing/2014/main" id="{FBF4EE6F-9434-425D-ACB5-7A595279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019DProfecia035">
            <a:extLst>
              <a:ext uri="{FF2B5EF4-FFF2-40B4-BE49-F238E27FC236}">
                <a16:creationId xmlns:a16="http://schemas.microsoft.com/office/drawing/2014/main" id="{184F6E9B-7660-4592-8667-F3ABAC3F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019DProfecia038">
            <a:extLst>
              <a:ext uri="{FF2B5EF4-FFF2-40B4-BE49-F238E27FC236}">
                <a16:creationId xmlns:a16="http://schemas.microsoft.com/office/drawing/2014/main" id="{ED3BA4BC-D707-46BF-94BF-AB79EEA7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019DProfecia040">
            <a:extLst>
              <a:ext uri="{FF2B5EF4-FFF2-40B4-BE49-F238E27FC236}">
                <a16:creationId xmlns:a16="http://schemas.microsoft.com/office/drawing/2014/main" id="{23CA90FF-DD29-408C-A7B6-01AD925B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019DProfecia041">
            <a:extLst>
              <a:ext uri="{FF2B5EF4-FFF2-40B4-BE49-F238E27FC236}">
                <a16:creationId xmlns:a16="http://schemas.microsoft.com/office/drawing/2014/main" id="{184C9280-B2C8-4192-95FA-ADF85C2F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019DProfecia042">
            <a:extLst>
              <a:ext uri="{FF2B5EF4-FFF2-40B4-BE49-F238E27FC236}">
                <a16:creationId xmlns:a16="http://schemas.microsoft.com/office/drawing/2014/main" id="{6FB413CD-4E3D-4385-8F9C-637F1BB8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019DProfecia044">
            <a:extLst>
              <a:ext uri="{FF2B5EF4-FFF2-40B4-BE49-F238E27FC236}">
                <a16:creationId xmlns:a16="http://schemas.microsoft.com/office/drawing/2014/main" id="{40C5F91A-A491-4F0A-8C09-F2D93174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019DProfecia045">
            <a:extLst>
              <a:ext uri="{FF2B5EF4-FFF2-40B4-BE49-F238E27FC236}">
                <a16:creationId xmlns:a16="http://schemas.microsoft.com/office/drawing/2014/main" id="{529B35B3-76E0-48A4-8DB9-A62BD097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0019DProfecia002a">
            <a:extLst>
              <a:ext uri="{FF2B5EF4-FFF2-40B4-BE49-F238E27FC236}">
                <a16:creationId xmlns:a16="http://schemas.microsoft.com/office/drawing/2014/main" id="{599F78D7-FEFD-42E4-A1C6-DCD15B40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019DProfecia046">
            <a:extLst>
              <a:ext uri="{FF2B5EF4-FFF2-40B4-BE49-F238E27FC236}">
                <a16:creationId xmlns:a16="http://schemas.microsoft.com/office/drawing/2014/main" id="{3CE18225-80E5-4380-B124-581FCF04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019DProfecia047">
            <a:extLst>
              <a:ext uri="{FF2B5EF4-FFF2-40B4-BE49-F238E27FC236}">
                <a16:creationId xmlns:a16="http://schemas.microsoft.com/office/drawing/2014/main" id="{20E6B722-4BD0-45A8-9823-35CFCB7D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019DProfecia049">
            <a:extLst>
              <a:ext uri="{FF2B5EF4-FFF2-40B4-BE49-F238E27FC236}">
                <a16:creationId xmlns:a16="http://schemas.microsoft.com/office/drawing/2014/main" id="{4B5B279E-9978-4B97-9523-3051FF1B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019DProfecia050">
            <a:extLst>
              <a:ext uri="{FF2B5EF4-FFF2-40B4-BE49-F238E27FC236}">
                <a16:creationId xmlns:a16="http://schemas.microsoft.com/office/drawing/2014/main" id="{90AE9848-36BC-45E1-929E-99D283C2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019DProfecia051">
            <a:extLst>
              <a:ext uri="{FF2B5EF4-FFF2-40B4-BE49-F238E27FC236}">
                <a16:creationId xmlns:a16="http://schemas.microsoft.com/office/drawing/2014/main" id="{1C3C3EE3-5110-41BD-959C-143DDD84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0019DProfeciaX">
            <a:extLst>
              <a:ext uri="{FF2B5EF4-FFF2-40B4-BE49-F238E27FC236}">
                <a16:creationId xmlns:a16="http://schemas.microsoft.com/office/drawing/2014/main" id="{3922A2A2-D9E5-4986-8EFA-BF404106A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>
            <a:extLst>
              <a:ext uri="{FF2B5EF4-FFF2-40B4-BE49-F238E27FC236}">
                <a16:creationId xmlns:a16="http://schemas.microsoft.com/office/drawing/2014/main" id="{0C9A370F-BCF6-4B77-A0C1-B8E32E60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21246" r="23438" b="19792"/>
          <a:stretch>
            <a:fillRect/>
          </a:stretch>
        </p:blipFill>
        <p:spPr bwMode="auto">
          <a:xfrm>
            <a:off x="-1588" y="0"/>
            <a:ext cx="9147176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019DProfecia053">
            <a:extLst>
              <a:ext uri="{FF2B5EF4-FFF2-40B4-BE49-F238E27FC236}">
                <a16:creationId xmlns:a16="http://schemas.microsoft.com/office/drawing/2014/main" id="{893842E3-CD5E-4363-9D4E-0AC6FBAB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019DProfecia058">
            <a:extLst>
              <a:ext uri="{FF2B5EF4-FFF2-40B4-BE49-F238E27FC236}">
                <a16:creationId xmlns:a16="http://schemas.microsoft.com/office/drawing/2014/main" id="{9722C5CC-E73D-4BB2-9B76-B0617A07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019DProfecia062">
            <a:extLst>
              <a:ext uri="{FF2B5EF4-FFF2-40B4-BE49-F238E27FC236}">
                <a16:creationId xmlns:a16="http://schemas.microsoft.com/office/drawing/2014/main" id="{E8413507-2CF1-4130-8276-B2C5736F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019DProfecia002a">
            <a:extLst>
              <a:ext uri="{FF2B5EF4-FFF2-40B4-BE49-F238E27FC236}">
                <a16:creationId xmlns:a16="http://schemas.microsoft.com/office/drawing/2014/main" id="{ADE02047-323D-4AE1-997E-3E21ECEC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019DProfecia063">
            <a:extLst>
              <a:ext uri="{FF2B5EF4-FFF2-40B4-BE49-F238E27FC236}">
                <a16:creationId xmlns:a16="http://schemas.microsoft.com/office/drawing/2014/main" id="{DFCD2666-BA29-48CA-AB08-7E1015DC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_Profecias000">
            <a:extLst>
              <a:ext uri="{FF2B5EF4-FFF2-40B4-BE49-F238E27FC236}">
                <a16:creationId xmlns:a16="http://schemas.microsoft.com/office/drawing/2014/main" id="{14880D14-ED7B-4229-A28A-12B56FA8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19DProfecia005">
            <a:extLst>
              <a:ext uri="{FF2B5EF4-FFF2-40B4-BE49-F238E27FC236}">
                <a16:creationId xmlns:a16="http://schemas.microsoft.com/office/drawing/2014/main" id="{17AA8600-3276-48AA-B4FB-C5629C18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19DProfecia009">
            <a:extLst>
              <a:ext uri="{FF2B5EF4-FFF2-40B4-BE49-F238E27FC236}">
                <a16:creationId xmlns:a16="http://schemas.microsoft.com/office/drawing/2014/main" id="{2B444454-87CE-4D65-80DE-7CCDCC80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019DProfecia010">
            <a:extLst>
              <a:ext uri="{FF2B5EF4-FFF2-40B4-BE49-F238E27FC236}">
                <a16:creationId xmlns:a16="http://schemas.microsoft.com/office/drawing/2014/main" id="{39C4FA58-8C7B-4C69-8F71-2CBD41A7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019DProfecia011">
            <a:extLst>
              <a:ext uri="{FF2B5EF4-FFF2-40B4-BE49-F238E27FC236}">
                <a16:creationId xmlns:a16="http://schemas.microsoft.com/office/drawing/2014/main" id="{57F3310E-FD59-4124-8F3E-09286538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019DProfecia014">
            <a:extLst>
              <a:ext uri="{FF2B5EF4-FFF2-40B4-BE49-F238E27FC236}">
                <a16:creationId xmlns:a16="http://schemas.microsoft.com/office/drawing/2014/main" id="{D29BA357-207C-43F4-9486-05F819BF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Apresentação na tela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North America Destinations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Müller Reis</dc:creator>
  <cp:lastModifiedBy>Pr. Marcelo Carvalho</cp:lastModifiedBy>
  <cp:revision>8</cp:revision>
  <dcterms:created xsi:type="dcterms:W3CDTF">2008-09-29T21:21:05Z</dcterms:created>
  <dcterms:modified xsi:type="dcterms:W3CDTF">2019-11-26T13:55:42Z</dcterms:modified>
</cp:coreProperties>
</file>