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322" r:id="rId40"/>
    <p:sldId id="294" r:id="rId41"/>
    <p:sldId id="295" r:id="rId42"/>
    <p:sldId id="296" r:id="rId43"/>
    <p:sldId id="323" r:id="rId44"/>
    <p:sldId id="324" r:id="rId45"/>
    <p:sldId id="325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21" r:id="rId68"/>
    <p:sldId id="319" r:id="rId6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7E65C7-DE7D-48F6-8EEE-736D18CF2C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2F4682-D1FA-4A63-9E6E-4A68721CE2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0EEB29D-0235-4DF1-B694-242F572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87FE2B-A142-4CF4-AD5F-022655EEB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E6ACCEE-611F-4E41-BDD0-A8580117C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1C3A1-AD6C-4565-A71E-8C4C5BC688E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2333064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3D64D-B566-4897-9486-7C055B8A0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432CA32-E859-47DE-94B1-20137D9E5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C7840D-5608-48C2-B51F-91FD78C87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67AA7E-7D07-4884-B1F2-9258E1DDA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6CCFFB-EC63-44DF-A716-D0553A7D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CF24B-F738-4731-BFE0-3367AFAE621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98148627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C830AA9-867E-4C39-8A25-A717A2A0E4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012FF96-DC9F-4A61-ABEF-FAED5B9D8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490D49-7B65-46D6-B18D-AF36D7A0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42EE37-BD74-470A-A552-3E5783C4C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C7836B-7089-499B-B5DC-E4ECBF1F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EBE00-344A-4DED-B788-361B299A205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5691430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A2F8B3-AB4E-421C-8357-189E84EAE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A9DA5A-CCC5-434C-8E2E-F3675C5F1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77D944-4E6E-4472-AC94-5947B2F2F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4FC38E-533E-4F4B-B43E-A72FED69B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518AFB-22BE-45C0-9D69-A934A2DF1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B4F34-8F13-45C9-9F5C-D047EF570E0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7041441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A1147B-CEE7-4224-87FF-B37283BF3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43E12A-8041-4574-9E62-78CE4BC99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C4EEC6-1287-4268-821B-97873338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0A2A4C7-B493-42FA-B0F3-8FD89A3F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E81C58-6F24-4072-8FC0-869A25F99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E608A6-E33E-40B2-9D18-7A04523325E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25308980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F1EAE-3640-4A9B-9EC7-B3E965E52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6F5227-6FA6-44F4-82B8-AE28A8485B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79417C1-59D2-4A69-89E4-AA2EAAF3C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1DD76A5-E3B1-46D4-A687-B13DD318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9C83623-F618-4096-80CA-8DD859CE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255A883-71B6-48B6-A62A-8B98DC271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CAE6D-0BEA-4A43-9424-250B9BE8E0D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6309880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D12E3F-1093-4DF4-8025-FE06453A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C6995E-3F92-4235-8D49-31BF57DD4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CA3C63B-3194-4690-9CB8-B12DE0C5D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FDD91CD-3E48-4BF9-83A1-8F1C51961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CBEBE08-11BF-4B3E-BC7C-E5CF8211A4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85E2220-DB88-4A57-B72F-B6726048A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8121987-9F99-4668-B46A-ACCC2B36C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ACA918B-C56B-458A-B9C2-49C461EE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500B65-1922-468C-89A8-423860190EF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1904811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BF3592-6C40-4A4E-9A5B-42826D22A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8CB674D-A58B-4B47-B4DE-C5CB2AA0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B6594B2-937C-45BA-BD4E-2CDA2FF55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4FDBCF5-9238-4AC6-9A10-6FB071BEA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1C1F2-48C0-45A9-A789-2A72478A66C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9221763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7EEEFF9-35BB-41DE-B161-ABC3BD773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554AE20-2774-45B3-818F-79BFB9284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8AD5AEB-FCE6-4B77-8A54-B60AC60C5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15C450-6155-47E5-B090-CAFB771831D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95246306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99C249-2BE9-49F7-818F-208C87FC8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31E27D-C781-4C4C-B1CE-5A3721ADA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85FB2C2-DD4E-41A6-BA18-8011B8969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04833F3-ABFA-4060-9C7B-1ACA9437C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B1EAB6A-9DB9-4D56-B5A4-CDD859A5F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3F8F107-388B-4D81-8E6E-B9B40B764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9C000-5F53-4CA2-85EB-08AC2A2AFC2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274192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69A6F-428F-41FD-8677-19D5BA205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2A1EC8A-80E8-4F45-8B37-72F8B1225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B8C18B-D55E-4634-8F5B-8331FA7F8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167E3BB-0145-4B79-A818-2B0CA6898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33FA703-49B3-4A6E-8134-3BBDA2EFD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268720A-7CB4-4746-B6C9-33667BB22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8C3A4C-F912-487A-92E6-89BBB83C118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9387512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DD198FC-3976-4CDB-9E08-89C1E32C85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BFD9F2C-B77D-4637-A1CB-43F72F7821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7DCD44C-D6E2-4043-9DB2-DC5133CB27A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856641D-0B39-4948-BCFB-72431E7C8F3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AC0E4B4-EBF9-4BA5-872B-54A45DE6C42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74B84E-3A42-4BB0-9601-E9CD72996692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_Profecias000">
            <a:extLst>
              <a:ext uri="{FF2B5EF4-FFF2-40B4-BE49-F238E27FC236}">
                <a16:creationId xmlns:a16="http://schemas.microsoft.com/office/drawing/2014/main" id="{60497239-1288-4147-97B2-E7B5831BA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020CondutaSaude013">
            <a:extLst>
              <a:ext uri="{FF2B5EF4-FFF2-40B4-BE49-F238E27FC236}">
                <a16:creationId xmlns:a16="http://schemas.microsoft.com/office/drawing/2014/main" id="{9CDA68E0-04C5-4268-ABFF-CF3214A9E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020CondutaSaude015">
            <a:extLst>
              <a:ext uri="{FF2B5EF4-FFF2-40B4-BE49-F238E27FC236}">
                <a16:creationId xmlns:a16="http://schemas.microsoft.com/office/drawing/2014/main" id="{217968F3-247A-4C8C-B9C9-B2F1B0840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020CondutaSaude016">
            <a:extLst>
              <a:ext uri="{FF2B5EF4-FFF2-40B4-BE49-F238E27FC236}">
                <a16:creationId xmlns:a16="http://schemas.microsoft.com/office/drawing/2014/main" id="{C08F61A2-950D-4CFA-A2B4-A355D8BE3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020CondutaSaude017">
            <a:extLst>
              <a:ext uri="{FF2B5EF4-FFF2-40B4-BE49-F238E27FC236}">
                <a16:creationId xmlns:a16="http://schemas.microsoft.com/office/drawing/2014/main" id="{CA09A715-8C63-4D79-A3CD-D00A9A939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020CondutaSaude018">
            <a:extLst>
              <a:ext uri="{FF2B5EF4-FFF2-40B4-BE49-F238E27FC236}">
                <a16:creationId xmlns:a16="http://schemas.microsoft.com/office/drawing/2014/main" id="{2C51D23C-22B1-42A0-931A-36D58A4BF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020CondutaSaude019">
            <a:extLst>
              <a:ext uri="{FF2B5EF4-FFF2-40B4-BE49-F238E27FC236}">
                <a16:creationId xmlns:a16="http://schemas.microsoft.com/office/drawing/2014/main" id="{FBE328FA-A29A-4E5C-9AB5-2DC955B41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20CondutaSaude020">
            <a:extLst>
              <a:ext uri="{FF2B5EF4-FFF2-40B4-BE49-F238E27FC236}">
                <a16:creationId xmlns:a16="http://schemas.microsoft.com/office/drawing/2014/main" id="{8108CEBE-9126-44F2-84F0-9E3F0C20A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020CondutaSaude021">
            <a:extLst>
              <a:ext uri="{FF2B5EF4-FFF2-40B4-BE49-F238E27FC236}">
                <a16:creationId xmlns:a16="http://schemas.microsoft.com/office/drawing/2014/main" id="{83868189-689F-49D5-BA01-A835F9D80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020CondutaSaude022">
            <a:extLst>
              <a:ext uri="{FF2B5EF4-FFF2-40B4-BE49-F238E27FC236}">
                <a16:creationId xmlns:a16="http://schemas.microsoft.com/office/drawing/2014/main" id="{6DDB3D68-E0DE-487E-965D-86B8CE73B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020CondutaSaude023">
            <a:extLst>
              <a:ext uri="{FF2B5EF4-FFF2-40B4-BE49-F238E27FC236}">
                <a16:creationId xmlns:a16="http://schemas.microsoft.com/office/drawing/2014/main" id="{E5423A23-F06A-4152-AAF9-6A58A174A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020CondutaSaude002">
            <a:extLst>
              <a:ext uri="{FF2B5EF4-FFF2-40B4-BE49-F238E27FC236}">
                <a16:creationId xmlns:a16="http://schemas.microsoft.com/office/drawing/2014/main" id="{22A1B5C5-3DFE-45FF-897A-440304688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020CondutaSaude025">
            <a:extLst>
              <a:ext uri="{FF2B5EF4-FFF2-40B4-BE49-F238E27FC236}">
                <a16:creationId xmlns:a16="http://schemas.microsoft.com/office/drawing/2014/main" id="{2A97AAA6-00CC-4618-9403-6F1AF1270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20CondutaSaude026">
            <a:extLst>
              <a:ext uri="{FF2B5EF4-FFF2-40B4-BE49-F238E27FC236}">
                <a16:creationId xmlns:a16="http://schemas.microsoft.com/office/drawing/2014/main" id="{2AD5C551-096E-44C9-9325-81B767C62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020CondutaSaude028">
            <a:extLst>
              <a:ext uri="{FF2B5EF4-FFF2-40B4-BE49-F238E27FC236}">
                <a16:creationId xmlns:a16="http://schemas.microsoft.com/office/drawing/2014/main" id="{8BC24FCF-E2E8-4EFD-8AAC-CDC60F159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020CondutaSaude029">
            <a:extLst>
              <a:ext uri="{FF2B5EF4-FFF2-40B4-BE49-F238E27FC236}">
                <a16:creationId xmlns:a16="http://schemas.microsoft.com/office/drawing/2014/main" id="{834D15F8-B591-473C-8FB1-7EBE18875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020CondutaSaude030">
            <a:extLst>
              <a:ext uri="{FF2B5EF4-FFF2-40B4-BE49-F238E27FC236}">
                <a16:creationId xmlns:a16="http://schemas.microsoft.com/office/drawing/2014/main" id="{9E31DB44-BEFC-4D03-80C1-67D98E3C5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020CondutaSaude032">
            <a:extLst>
              <a:ext uri="{FF2B5EF4-FFF2-40B4-BE49-F238E27FC236}">
                <a16:creationId xmlns:a16="http://schemas.microsoft.com/office/drawing/2014/main" id="{4AC4E457-C8F1-4576-AE67-53E137AE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020CondutaSaude033">
            <a:extLst>
              <a:ext uri="{FF2B5EF4-FFF2-40B4-BE49-F238E27FC236}">
                <a16:creationId xmlns:a16="http://schemas.microsoft.com/office/drawing/2014/main" id="{90E7A5D9-FBBF-44BE-81F0-45B90B68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020CondutaSaude034">
            <a:extLst>
              <a:ext uri="{FF2B5EF4-FFF2-40B4-BE49-F238E27FC236}">
                <a16:creationId xmlns:a16="http://schemas.microsoft.com/office/drawing/2014/main" id="{F6238D39-EA11-44B3-AB99-90961755A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020CondutaSaude035">
            <a:extLst>
              <a:ext uri="{FF2B5EF4-FFF2-40B4-BE49-F238E27FC236}">
                <a16:creationId xmlns:a16="http://schemas.microsoft.com/office/drawing/2014/main" id="{51921335-71FA-4115-BFE0-86CB6291F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020CondutaSaude036">
            <a:extLst>
              <a:ext uri="{FF2B5EF4-FFF2-40B4-BE49-F238E27FC236}">
                <a16:creationId xmlns:a16="http://schemas.microsoft.com/office/drawing/2014/main" id="{4FE2F088-94A0-4569-82D1-4D107790B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020CondutaSaude003">
            <a:extLst>
              <a:ext uri="{FF2B5EF4-FFF2-40B4-BE49-F238E27FC236}">
                <a16:creationId xmlns:a16="http://schemas.microsoft.com/office/drawing/2014/main" id="{8F21F302-8841-474A-9D8B-FF032A47A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020CondutaSaude037">
            <a:extLst>
              <a:ext uri="{FF2B5EF4-FFF2-40B4-BE49-F238E27FC236}">
                <a16:creationId xmlns:a16="http://schemas.microsoft.com/office/drawing/2014/main" id="{31D64E71-7183-4519-BE79-2BD92D3DA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20CondutaSaude038">
            <a:extLst>
              <a:ext uri="{FF2B5EF4-FFF2-40B4-BE49-F238E27FC236}">
                <a16:creationId xmlns:a16="http://schemas.microsoft.com/office/drawing/2014/main" id="{7A1140AA-60C6-4DDF-8C2D-6387A6EBC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020CondutaSaude039">
            <a:extLst>
              <a:ext uri="{FF2B5EF4-FFF2-40B4-BE49-F238E27FC236}">
                <a16:creationId xmlns:a16="http://schemas.microsoft.com/office/drawing/2014/main" id="{0BFB7584-E41D-4D2A-A384-D90CEAAC3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020CondutaSaude040">
            <a:extLst>
              <a:ext uri="{FF2B5EF4-FFF2-40B4-BE49-F238E27FC236}">
                <a16:creationId xmlns:a16="http://schemas.microsoft.com/office/drawing/2014/main" id="{33D8E92F-80C4-4E90-8984-FD664CCF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020CondutaSaude041">
            <a:extLst>
              <a:ext uri="{FF2B5EF4-FFF2-40B4-BE49-F238E27FC236}">
                <a16:creationId xmlns:a16="http://schemas.microsoft.com/office/drawing/2014/main" id="{E31243E8-9521-4730-966E-035825874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020CondutaSaude042">
            <a:extLst>
              <a:ext uri="{FF2B5EF4-FFF2-40B4-BE49-F238E27FC236}">
                <a16:creationId xmlns:a16="http://schemas.microsoft.com/office/drawing/2014/main" id="{9B51C5AC-6DF9-409A-9379-B42A54064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020CondutaSaude043">
            <a:extLst>
              <a:ext uri="{FF2B5EF4-FFF2-40B4-BE49-F238E27FC236}">
                <a16:creationId xmlns:a16="http://schemas.microsoft.com/office/drawing/2014/main" id="{5F5950DF-2B4C-40C5-ADFF-8F5EF21C0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020CondutaSaude044">
            <a:extLst>
              <a:ext uri="{FF2B5EF4-FFF2-40B4-BE49-F238E27FC236}">
                <a16:creationId xmlns:a16="http://schemas.microsoft.com/office/drawing/2014/main" id="{9F2E7D57-B324-4BBD-9A12-CA36D9509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020CondutaSaude045">
            <a:extLst>
              <a:ext uri="{FF2B5EF4-FFF2-40B4-BE49-F238E27FC236}">
                <a16:creationId xmlns:a16="http://schemas.microsoft.com/office/drawing/2014/main" id="{3893B465-5F4D-4514-8B5F-287632F9F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 descr="020CondutaSaude045a">
            <a:extLst>
              <a:ext uri="{FF2B5EF4-FFF2-40B4-BE49-F238E27FC236}">
                <a16:creationId xmlns:a16="http://schemas.microsoft.com/office/drawing/2014/main" id="{BC23C09E-838C-46EC-80CA-BDB03A438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020CondutaSaude005">
            <a:extLst>
              <a:ext uri="{FF2B5EF4-FFF2-40B4-BE49-F238E27FC236}">
                <a16:creationId xmlns:a16="http://schemas.microsoft.com/office/drawing/2014/main" id="{75A45E93-266D-40DB-88BD-9AC095A08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020CondutaSaude046">
            <a:extLst>
              <a:ext uri="{FF2B5EF4-FFF2-40B4-BE49-F238E27FC236}">
                <a16:creationId xmlns:a16="http://schemas.microsoft.com/office/drawing/2014/main" id="{2D1AE945-5590-455C-9D64-771E18163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020CondutaSaude047">
            <a:extLst>
              <a:ext uri="{FF2B5EF4-FFF2-40B4-BE49-F238E27FC236}">
                <a16:creationId xmlns:a16="http://schemas.microsoft.com/office/drawing/2014/main" id="{F3718937-CBC6-4A7C-9126-7B1CD0ADD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020CondutaSaude048">
            <a:extLst>
              <a:ext uri="{FF2B5EF4-FFF2-40B4-BE49-F238E27FC236}">
                <a16:creationId xmlns:a16="http://schemas.microsoft.com/office/drawing/2014/main" id="{96341E5B-7269-47B2-9EBC-B9DA30412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020CondutaSaude005">
            <a:extLst>
              <a:ext uri="{FF2B5EF4-FFF2-40B4-BE49-F238E27FC236}">
                <a16:creationId xmlns:a16="http://schemas.microsoft.com/office/drawing/2014/main" id="{F04AE023-A2F9-4B1B-9AC6-40803FBD2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020CondutaSaude006">
            <a:extLst>
              <a:ext uri="{FF2B5EF4-FFF2-40B4-BE49-F238E27FC236}">
                <a16:creationId xmlns:a16="http://schemas.microsoft.com/office/drawing/2014/main" id="{4DDDE06A-5BC3-44C0-B0A3-3C1EC9796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020CondutaSaude007">
            <a:extLst>
              <a:ext uri="{FF2B5EF4-FFF2-40B4-BE49-F238E27FC236}">
                <a16:creationId xmlns:a16="http://schemas.microsoft.com/office/drawing/2014/main" id="{741AA109-4C1F-4906-BB71-2C9A47F1B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020CondutaSaude049a">
            <a:extLst>
              <a:ext uri="{FF2B5EF4-FFF2-40B4-BE49-F238E27FC236}">
                <a16:creationId xmlns:a16="http://schemas.microsoft.com/office/drawing/2014/main" id="{BAFC6FEA-3E42-4D2C-A61F-537C094BD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020CondutaSaude052">
            <a:extLst>
              <a:ext uri="{FF2B5EF4-FFF2-40B4-BE49-F238E27FC236}">
                <a16:creationId xmlns:a16="http://schemas.microsoft.com/office/drawing/2014/main" id="{B2C65678-44A0-466A-81C0-37DB611B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020CondutaSaude053">
            <a:extLst>
              <a:ext uri="{FF2B5EF4-FFF2-40B4-BE49-F238E27FC236}">
                <a16:creationId xmlns:a16="http://schemas.microsoft.com/office/drawing/2014/main" id="{BF33E7CB-6ACE-42A0-AE6C-85F77D1FA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020CondutaSaude055">
            <a:extLst>
              <a:ext uri="{FF2B5EF4-FFF2-40B4-BE49-F238E27FC236}">
                <a16:creationId xmlns:a16="http://schemas.microsoft.com/office/drawing/2014/main" id="{8E1DCF04-E84F-4DB1-847F-EFCC3F5BD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020CondutaSaude006">
            <a:extLst>
              <a:ext uri="{FF2B5EF4-FFF2-40B4-BE49-F238E27FC236}">
                <a16:creationId xmlns:a16="http://schemas.microsoft.com/office/drawing/2014/main" id="{889C436D-A2D7-4C1B-8FF8-76996B305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020CondutaSaude056">
            <a:extLst>
              <a:ext uri="{FF2B5EF4-FFF2-40B4-BE49-F238E27FC236}">
                <a16:creationId xmlns:a16="http://schemas.microsoft.com/office/drawing/2014/main" id="{F31FD3D1-C3AE-4FD2-9F06-D9705274A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020CondutaSaude057">
            <a:extLst>
              <a:ext uri="{FF2B5EF4-FFF2-40B4-BE49-F238E27FC236}">
                <a16:creationId xmlns:a16="http://schemas.microsoft.com/office/drawing/2014/main" id="{2C6C32E8-B9C1-4509-95B6-0C61CFD28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020CondutaSaude058">
            <a:extLst>
              <a:ext uri="{FF2B5EF4-FFF2-40B4-BE49-F238E27FC236}">
                <a16:creationId xmlns:a16="http://schemas.microsoft.com/office/drawing/2014/main" id="{F061F244-A0D7-4B2F-AA0B-6A6240F47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020CondutaSaude060">
            <a:extLst>
              <a:ext uri="{FF2B5EF4-FFF2-40B4-BE49-F238E27FC236}">
                <a16:creationId xmlns:a16="http://schemas.microsoft.com/office/drawing/2014/main" id="{7FC3A7F5-2C96-458D-9B81-6FAAC6B41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020CondutaSaude061">
            <a:extLst>
              <a:ext uri="{FF2B5EF4-FFF2-40B4-BE49-F238E27FC236}">
                <a16:creationId xmlns:a16="http://schemas.microsoft.com/office/drawing/2014/main" id="{E25B6301-68E6-4437-B609-FCE29EB97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020CondutaSaude062">
            <a:extLst>
              <a:ext uri="{FF2B5EF4-FFF2-40B4-BE49-F238E27FC236}">
                <a16:creationId xmlns:a16="http://schemas.microsoft.com/office/drawing/2014/main" id="{B3D32F84-17A0-4204-ABB1-2EF07E7A6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020CondutaSaude063">
            <a:extLst>
              <a:ext uri="{FF2B5EF4-FFF2-40B4-BE49-F238E27FC236}">
                <a16:creationId xmlns:a16="http://schemas.microsoft.com/office/drawing/2014/main" id="{12DD6EC0-CB9C-4122-A44D-5815E4636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020CondutaSaude064">
            <a:extLst>
              <a:ext uri="{FF2B5EF4-FFF2-40B4-BE49-F238E27FC236}">
                <a16:creationId xmlns:a16="http://schemas.microsoft.com/office/drawing/2014/main" id="{5C83D8FA-5F4C-4B1B-B2C5-834AF033C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020CondutaSaude065">
            <a:extLst>
              <a:ext uri="{FF2B5EF4-FFF2-40B4-BE49-F238E27FC236}">
                <a16:creationId xmlns:a16="http://schemas.microsoft.com/office/drawing/2014/main" id="{FF1D5367-0AFB-4AEA-A065-45445C1C2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020CondutaSaude066">
            <a:extLst>
              <a:ext uri="{FF2B5EF4-FFF2-40B4-BE49-F238E27FC236}">
                <a16:creationId xmlns:a16="http://schemas.microsoft.com/office/drawing/2014/main" id="{159CF3A9-6805-4664-8E91-5876DC863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020CondutaSaude067">
            <a:extLst>
              <a:ext uri="{FF2B5EF4-FFF2-40B4-BE49-F238E27FC236}">
                <a16:creationId xmlns:a16="http://schemas.microsoft.com/office/drawing/2014/main" id="{C2760E9D-7144-4346-A3DC-8F8A04556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020CondutaSaude007">
            <a:extLst>
              <a:ext uri="{FF2B5EF4-FFF2-40B4-BE49-F238E27FC236}">
                <a16:creationId xmlns:a16="http://schemas.microsoft.com/office/drawing/2014/main" id="{C0614ACF-7D84-45B4-93F2-1E05DD92F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020CondutaSaude068">
            <a:extLst>
              <a:ext uri="{FF2B5EF4-FFF2-40B4-BE49-F238E27FC236}">
                <a16:creationId xmlns:a16="http://schemas.microsoft.com/office/drawing/2014/main" id="{8E7ED5E8-C9A1-4FD9-98B9-166A174DE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020CondutaSaude069">
            <a:extLst>
              <a:ext uri="{FF2B5EF4-FFF2-40B4-BE49-F238E27FC236}">
                <a16:creationId xmlns:a16="http://schemas.microsoft.com/office/drawing/2014/main" id="{744C0556-DB10-4F84-86C0-4B2504F55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020CondutaSaude070">
            <a:extLst>
              <a:ext uri="{FF2B5EF4-FFF2-40B4-BE49-F238E27FC236}">
                <a16:creationId xmlns:a16="http://schemas.microsoft.com/office/drawing/2014/main" id="{DC3326B0-5183-4B64-90F5-655720FC6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020CondutaSaude071">
            <a:extLst>
              <a:ext uri="{FF2B5EF4-FFF2-40B4-BE49-F238E27FC236}">
                <a16:creationId xmlns:a16="http://schemas.microsoft.com/office/drawing/2014/main" id="{EEEA8B5B-6D7F-4976-BEBF-5BB3F0CE7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020CondutaSaude073">
            <a:extLst>
              <a:ext uri="{FF2B5EF4-FFF2-40B4-BE49-F238E27FC236}">
                <a16:creationId xmlns:a16="http://schemas.microsoft.com/office/drawing/2014/main" id="{92B2EA30-F039-4DF1-98E3-B6366D5A7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020CondutaSaude074">
            <a:extLst>
              <a:ext uri="{FF2B5EF4-FFF2-40B4-BE49-F238E27FC236}">
                <a16:creationId xmlns:a16="http://schemas.microsoft.com/office/drawing/2014/main" id="{6BC45A2E-70DB-4F58-BB6E-ACF658A60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020CondutaSaude075">
            <a:extLst>
              <a:ext uri="{FF2B5EF4-FFF2-40B4-BE49-F238E27FC236}">
                <a16:creationId xmlns:a16="http://schemas.microsoft.com/office/drawing/2014/main" id="{B7EB8999-0DC0-40A8-A3B6-B2DA2188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_Profecias000">
            <a:extLst>
              <a:ext uri="{FF2B5EF4-FFF2-40B4-BE49-F238E27FC236}">
                <a16:creationId xmlns:a16="http://schemas.microsoft.com/office/drawing/2014/main" id="{3225C8B5-F50B-42CC-9705-A7C4DDA41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020CondutaSaude076">
            <a:extLst>
              <a:ext uri="{FF2B5EF4-FFF2-40B4-BE49-F238E27FC236}">
                <a16:creationId xmlns:a16="http://schemas.microsoft.com/office/drawing/2014/main" id="{59B9F2CB-7312-4788-840F-AE0EE3137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020CondutaSaude009">
            <a:extLst>
              <a:ext uri="{FF2B5EF4-FFF2-40B4-BE49-F238E27FC236}">
                <a16:creationId xmlns:a16="http://schemas.microsoft.com/office/drawing/2014/main" id="{B85F2E3E-310E-4D6E-9C05-000C79EF0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20CondutaSaude010">
            <a:extLst>
              <a:ext uri="{FF2B5EF4-FFF2-40B4-BE49-F238E27FC236}">
                <a16:creationId xmlns:a16="http://schemas.microsoft.com/office/drawing/2014/main" id="{AC1B71AF-8E82-4B08-9FDA-15BF9413B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020CondutaSaude011">
            <a:extLst>
              <a:ext uri="{FF2B5EF4-FFF2-40B4-BE49-F238E27FC236}">
                <a16:creationId xmlns:a16="http://schemas.microsoft.com/office/drawing/2014/main" id="{E5BADF63-1130-4ED9-A6AE-2147FEAC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Apresentação na tela (4:3)</PresentationFormat>
  <Paragraphs>0</Paragraphs>
  <Slides>68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68</vt:i4>
      </vt:variant>
    </vt:vector>
  </HeadingPairs>
  <TitlesOfParts>
    <vt:vector size="70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North America Destinations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Emily Müller Reis</dc:creator>
  <cp:lastModifiedBy>Pr. Marcelo Carvalho</cp:lastModifiedBy>
  <cp:revision>2</cp:revision>
  <dcterms:created xsi:type="dcterms:W3CDTF">2008-09-30T21:18:02Z</dcterms:created>
  <dcterms:modified xsi:type="dcterms:W3CDTF">2019-11-26T13:55:30Z</dcterms:modified>
</cp:coreProperties>
</file>