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CA8E39-D145-4D60-9BEA-98165BBF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D91C-809B-428E-9694-9A3A8BA3FD2C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EFCBFE-CBCE-4D31-93ED-4340F191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6DAE3-1169-4DDD-AFF5-95F72A02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17CA9-009D-4715-99C3-1FE2062115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65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0DC35-3684-42B2-85AA-96566E35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9DD0-F18A-4CEE-B45A-0F135C3CB78F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B7ED41-AA83-488E-A774-AF7A9C1D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9C167-1A38-4D7B-9A04-E69EE998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DDB87-0269-49A2-8733-5DA12CE373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936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A504C-3F3D-4236-995F-F8CE6340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4C99-36F3-4C6E-8792-B890EBCE7F98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5364AC-D68D-4A6F-AD3F-B4E34127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D5054A-1447-4E99-99E0-995DD789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38FC0-1D81-482A-ABF3-2039347315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883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021BAB-8A21-48AF-BEE5-B9C2A6EA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7E2A-9E1B-4EE2-A779-730AA4CAF6F7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D25AD6-9ACF-416E-8ABD-FA1A8A07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DAE82D-E6DB-4DAF-BA38-45D91835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E80C5-0480-4A6B-B1F3-075FF08D54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609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E9BBE9-26AB-4ABA-8670-12729560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CF149-3551-448C-92E0-F16ED462AB82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EBB0C5-4890-49CF-A3E9-48E62699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4B0805-AA3F-4701-894E-53987924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8807-27FF-4AA5-BC7C-A904180015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98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04B0FA3-2F54-43D7-A86E-A34165E5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D60D-0957-4CB8-BD61-3CA8448CA023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06FD807-2010-49D8-A3B7-BA987C6B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863151-A559-4259-A9F5-667B0ADA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D2A11-8D89-4411-B06A-784F9E6424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06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0915891-CF86-40D1-964C-0C6DE494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3606-08B9-40C4-9C9C-651FF3CC63E8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A2FE8973-4B68-4397-B611-155C6955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1F46576B-4783-4816-A93A-17A35DB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08955-2AC5-49AA-B634-800988283A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2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59AA0E22-5DAE-4F91-ABC6-D68BB644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6118-8B88-4DD4-A658-FFDFE5E60262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8FBFFF24-925A-4ADD-AE55-893E94C7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AE2BBF31-851F-4696-90BA-5D5E0656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BB49B-0518-4183-90F1-B7A3A1EFF5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633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D09CEF6-4B08-4400-A484-7CC94D73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C70-6193-4625-8FA4-05CA59CDA826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7F3FF6B-5AC1-424A-B9D6-A9A873F6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F306F64B-B462-4017-95BC-60A83065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43BFD-97F8-4CED-9FBD-45BDA0379B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62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7CF5C54-A8CC-4298-8B37-6C5D66E9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7A83E-140F-4119-B70C-433ABDEC56DF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FFA82BD-34EB-4EBF-A251-369DAB3F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4AFA15E-CBB8-4E9F-BB4B-B5440D97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79E8D-47E6-495E-B195-B8C7107346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42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6A21994-6042-4CAE-B659-E40D1E86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814F-1DD2-47CD-A6ED-4028156062BE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F95DE0F-C803-4C93-AC01-68AA6722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06910CD-2F95-48F5-8E7C-EA4993AA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1ABD9-A2A6-40CB-80C5-22D5501EBE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27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95A1E44-D1B7-4EFD-80CE-D6DEDB39B5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576360D-CC22-4F4E-97CF-4D9974CD2D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6E73DD-2FA7-4BAA-9DB0-A992E42E0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FD785-6CA3-4F9B-91AC-BEF410FE7530}" type="datetimeFigureOut">
              <a:rPr lang="pt-BR"/>
              <a:pPr>
                <a:defRPr/>
              </a:pPr>
              <a:t>26/11/2019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4E396F-4515-4818-BD86-4EBF39A85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DF1026-9EB9-4DDF-BB27-C6F6C58BD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C1728F-15B5-4305-952B-70301C9F5D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D6E63EC7-1BF8-4A05-AE66-AA58AE981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0AD7094F-EF06-4A0E-8E1F-2C675C363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2E2C7364-3C65-4FF7-B3D0-3A42A94A3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EA9D4AE8-2641-4D2E-94AA-07B6951BD4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4628DD87-F391-4AF8-900C-6B6D85321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E8ED602A-35BB-4E58-AD25-1E8F1056F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FBB7363E-0FC8-4D32-85C8-D21EEDF0AE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9AA6B560-98E2-4FE3-87C3-420FC28AB9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57CFA4D9-9A78-40BA-A523-8406592C3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D7B85E26-C528-42CF-A7FA-E4627138A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1329F577-66C0-4FAA-9011-996199216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476DA7CE-6C3F-4854-80EF-CC1C97DAB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3CCD7547-39C9-442E-A204-25B692402B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267904BD-D377-4D55-BBE4-F9CA19DDE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819E1487-BA5F-42AE-A707-1B068EC8B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>
            <a:extLst>
              <a:ext uri="{FF2B5EF4-FFF2-40B4-BE49-F238E27FC236}">
                <a16:creationId xmlns:a16="http://schemas.microsoft.com/office/drawing/2014/main" id="{5833FA68-E266-4010-B9F4-36300875DC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>
            <a:extLst>
              <a:ext uri="{FF2B5EF4-FFF2-40B4-BE49-F238E27FC236}">
                <a16:creationId xmlns:a16="http://schemas.microsoft.com/office/drawing/2014/main" id="{222B4C84-E3DA-443B-A70C-786382FE1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>
            <a:extLst>
              <a:ext uri="{FF2B5EF4-FFF2-40B4-BE49-F238E27FC236}">
                <a16:creationId xmlns:a16="http://schemas.microsoft.com/office/drawing/2014/main" id="{E6C2D97B-8748-4525-859B-690D31062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>
            <a:extLst>
              <a:ext uri="{FF2B5EF4-FFF2-40B4-BE49-F238E27FC236}">
                <a16:creationId xmlns:a16="http://schemas.microsoft.com/office/drawing/2014/main" id="{80F6814E-10A7-4DCD-99D3-850007D424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>
            <a:extLst>
              <a:ext uri="{FF2B5EF4-FFF2-40B4-BE49-F238E27FC236}">
                <a16:creationId xmlns:a16="http://schemas.microsoft.com/office/drawing/2014/main" id="{7B52682E-CE79-412D-BA3E-401228AF3B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>
            <a:extLst>
              <a:ext uri="{FF2B5EF4-FFF2-40B4-BE49-F238E27FC236}">
                <a16:creationId xmlns:a16="http://schemas.microsoft.com/office/drawing/2014/main" id="{20B54954-2CCC-4986-944B-6A1843057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>
            <a:extLst>
              <a:ext uri="{FF2B5EF4-FFF2-40B4-BE49-F238E27FC236}">
                <a16:creationId xmlns:a16="http://schemas.microsoft.com/office/drawing/2014/main" id="{87C496E4-576E-41DE-9FED-64AF6C8B9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F297DB35-6FB3-4140-9C24-70620CB80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>
            <a:extLst>
              <a:ext uri="{FF2B5EF4-FFF2-40B4-BE49-F238E27FC236}">
                <a16:creationId xmlns:a16="http://schemas.microsoft.com/office/drawing/2014/main" id="{CEC237C8-5A28-409A-80A3-504A42754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>
            <a:extLst>
              <a:ext uri="{FF2B5EF4-FFF2-40B4-BE49-F238E27FC236}">
                <a16:creationId xmlns:a16="http://schemas.microsoft.com/office/drawing/2014/main" id="{495107C0-EA2D-4DED-9408-9340E5FE2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>
            <a:extLst>
              <a:ext uri="{FF2B5EF4-FFF2-40B4-BE49-F238E27FC236}">
                <a16:creationId xmlns:a16="http://schemas.microsoft.com/office/drawing/2014/main" id="{82617143-493B-4401-B0F9-888AC056D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>
            <a:extLst>
              <a:ext uri="{FF2B5EF4-FFF2-40B4-BE49-F238E27FC236}">
                <a16:creationId xmlns:a16="http://schemas.microsoft.com/office/drawing/2014/main" id="{EAE646C8-6484-4D83-84B3-4CF027E80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>
            <a:extLst>
              <a:ext uri="{FF2B5EF4-FFF2-40B4-BE49-F238E27FC236}">
                <a16:creationId xmlns:a16="http://schemas.microsoft.com/office/drawing/2014/main" id="{5628CC51-EE38-4799-8FF7-102413C0ED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>
            <a:extLst>
              <a:ext uri="{FF2B5EF4-FFF2-40B4-BE49-F238E27FC236}">
                <a16:creationId xmlns:a16="http://schemas.microsoft.com/office/drawing/2014/main" id="{36A9A2E6-AB30-4926-B69D-D94DCC291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">
            <a:extLst>
              <a:ext uri="{FF2B5EF4-FFF2-40B4-BE49-F238E27FC236}">
                <a16:creationId xmlns:a16="http://schemas.microsoft.com/office/drawing/2014/main" id="{C7CB325E-69FF-4AA3-8E49-9AA1D7301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>
            <a:extLst>
              <a:ext uri="{FF2B5EF4-FFF2-40B4-BE49-F238E27FC236}">
                <a16:creationId xmlns:a16="http://schemas.microsoft.com/office/drawing/2014/main" id="{15A71E7A-6F09-4570-9F4E-FE662D6F2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1">
            <a:extLst>
              <a:ext uri="{FF2B5EF4-FFF2-40B4-BE49-F238E27FC236}">
                <a16:creationId xmlns:a16="http://schemas.microsoft.com/office/drawing/2014/main" id="{2ACA87BD-AB87-4F35-BB3A-8223FF884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1">
            <a:extLst>
              <a:ext uri="{FF2B5EF4-FFF2-40B4-BE49-F238E27FC236}">
                <a16:creationId xmlns:a16="http://schemas.microsoft.com/office/drawing/2014/main" id="{968B9BBD-015E-45C4-9605-5A29991D5E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31670B3B-C532-4051-82EC-8FADAB9E93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1">
            <a:extLst>
              <a:ext uri="{FF2B5EF4-FFF2-40B4-BE49-F238E27FC236}">
                <a16:creationId xmlns:a16="http://schemas.microsoft.com/office/drawing/2014/main" id="{5AC97676-D609-463E-BFA3-152140DDE3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>
            <a:extLst>
              <a:ext uri="{FF2B5EF4-FFF2-40B4-BE49-F238E27FC236}">
                <a16:creationId xmlns:a16="http://schemas.microsoft.com/office/drawing/2014/main" id="{9B8E33FF-67EA-42DB-88E8-0E7F8A381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1">
            <a:extLst>
              <a:ext uri="{FF2B5EF4-FFF2-40B4-BE49-F238E27FC236}">
                <a16:creationId xmlns:a16="http://schemas.microsoft.com/office/drawing/2014/main" id="{9A2BB7B4-FBE5-4437-9F4E-123DC03301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>
            <a:extLst>
              <a:ext uri="{FF2B5EF4-FFF2-40B4-BE49-F238E27FC236}">
                <a16:creationId xmlns:a16="http://schemas.microsoft.com/office/drawing/2014/main" id="{00380316-2A57-4E4A-8C40-B779404A2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1">
            <a:extLst>
              <a:ext uri="{FF2B5EF4-FFF2-40B4-BE49-F238E27FC236}">
                <a16:creationId xmlns:a16="http://schemas.microsoft.com/office/drawing/2014/main" id="{529EF6C4-BDD3-4C1D-B213-381765240A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>
            <a:extLst>
              <a:ext uri="{FF2B5EF4-FFF2-40B4-BE49-F238E27FC236}">
                <a16:creationId xmlns:a16="http://schemas.microsoft.com/office/drawing/2014/main" id="{2FC09FA4-6142-42C2-899B-99D2C7372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>
            <a:extLst>
              <a:ext uri="{FF2B5EF4-FFF2-40B4-BE49-F238E27FC236}">
                <a16:creationId xmlns:a16="http://schemas.microsoft.com/office/drawing/2014/main" id="{67D082B1-7645-48F6-9816-D1014352C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1">
            <a:extLst>
              <a:ext uri="{FF2B5EF4-FFF2-40B4-BE49-F238E27FC236}">
                <a16:creationId xmlns:a16="http://schemas.microsoft.com/office/drawing/2014/main" id="{E2EEA86B-71CF-4E1E-984A-B88B5559B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>
            <a:extLst>
              <a:ext uri="{FF2B5EF4-FFF2-40B4-BE49-F238E27FC236}">
                <a16:creationId xmlns:a16="http://schemas.microsoft.com/office/drawing/2014/main" id="{9DEE8C42-632E-4C41-91BC-6362F85935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m 1">
            <a:extLst>
              <a:ext uri="{FF2B5EF4-FFF2-40B4-BE49-F238E27FC236}">
                <a16:creationId xmlns:a16="http://schemas.microsoft.com/office/drawing/2014/main" id="{D6E76AB6-1367-4F39-A8D5-7F4FE6C64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AAB16FB0-6BDE-41D7-8054-0F0D4BE02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1">
            <a:extLst>
              <a:ext uri="{FF2B5EF4-FFF2-40B4-BE49-F238E27FC236}">
                <a16:creationId xmlns:a16="http://schemas.microsoft.com/office/drawing/2014/main" id="{2F123530-9390-4362-90EE-411D63C00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1">
            <a:extLst>
              <a:ext uri="{FF2B5EF4-FFF2-40B4-BE49-F238E27FC236}">
                <a16:creationId xmlns:a16="http://schemas.microsoft.com/office/drawing/2014/main" id="{0AAED3AB-9BEF-441C-80FF-086708CB8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>
            <a:extLst>
              <a:ext uri="{FF2B5EF4-FFF2-40B4-BE49-F238E27FC236}">
                <a16:creationId xmlns:a16="http://schemas.microsoft.com/office/drawing/2014/main" id="{AE94930C-58EE-4B9F-B454-3C869C111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1">
            <a:extLst>
              <a:ext uri="{FF2B5EF4-FFF2-40B4-BE49-F238E27FC236}">
                <a16:creationId xmlns:a16="http://schemas.microsoft.com/office/drawing/2014/main" id="{7F82CD44-996C-4C8F-8961-9D279C2968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1">
            <a:extLst>
              <a:ext uri="{FF2B5EF4-FFF2-40B4-BE49-F238E27FC236}">
                <a16:creationId xmlns:a16="http://schemas.microsoft.com/office/drawing/2014/main" id="{4CD8E6F3-6862-4311-AD4D-AC1123CEE4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>
            <a:extLst>
              <a:ext uri="{FF2B5EF4-FFF2-40B4-BE49-F238E27FC236}">
                <a16:creationId xmlns:a16="http://schemas.microsoft.com/office/drawing/2014/main" id="{1BE1059C-39D5-4356-87C9-36BB93481B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1">
            <a:extLst>
              <a:ext uri="{FF2B5EF4-FFF2-40B4-BE49-F238E27FC236}">
                <a16:creationId xmlns:a16="http://schemas.microsoft.com/office/drawing/2014/main" id="{8FBB144E-505F-4409-A996-44CEB9CA5D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1">
            <a:extLst>
              <a:ext uri="{FF2B5EF4-FFF2-40B4-BE49-F238E27FC236}">
                <a16:creationId xmlns:a16="http://schemas.microsoft.com/office/drawing/2014/main" id="{913790D7-AD6F-4D19-8AF3-1314554D8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m 1">
            <a:extLst>
              <a:ext uri="{FF2B5EF4-FFF2-40B4-BE49-F238E27FC236}">
                <a16:creationId xmlns:a16="http://schemas.microsoft.com/office/drawing/2014/main" id="{4C064FD1-A653-40D0-A246-1B1ABBD1A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m 1">
            <a:extLst>
              <a:ext uri="{FF2B5EF4-FFF2-40B4-BE49-F238E27FC236}">
                <a16:creationId xmlns:a16="http://schemas.microsoft.com/office/drawing/2014/main" id="{8B622DB9-85AF-4447-B932-F495FB444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D748A59D-4976-419D-ABCC-639767CB7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1">
            <a:extLst>
              <a:ext uri="{FF2B5EF4-FFF2-40B4-BE49-F238E27FC236}">
                <a16:creationId xmlns:a16="http://schemas.microsoft.com/office/drawing/2014/main" id="{1E7F0F43-D26A-4008-8157-1122E7011C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1">
            <a:extLst>
              <a:ext uri="{FF2B5EF4-FFF2-40B4-BE49-F238E27FC236}">
                <a16:creationId xmlns:a16="http://schemas.microsoft.com/office/drawing/2014/main" id="{70C41F27-8964-4ABB-BB43-85F01FB9C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1">
            <a:extLst>
              <a:ext uri="{FF2B5EF4-FFF2-40B4-BE49-F238E27FC236}">
                <a16:creationId xmlns:a16="http://schemas.microsoft.com/office/drawing/2014/main" id="{54408108-C2F5-464D-BCB9-CF53B3496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1">
            <a:extLst>
              <a:ext uri="{FF2B5EF4-FFF2-40B4-BE49-F238E27FC236}">
                <a16:creationId xmlns:a16="http://schemas.microsoft.com/office/drawing/2014/main" id="{CB64C80F-4B86-4DB6-900E-9DF3826E0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1">
            <a:extLst>
              <a:ext uri="{FF2B5EF4-FFF2-40B4-BE49-F238E27FC236}">
                <a16:creationId xmlns:a16="http://schemas.microsoft.com/office/drawing/2014/main" id="{79E32280-8373-48FC-96FD-C70A5EA03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m 1">
            <a:extLst>
              <a:ext uri="{FF2B5EF4-FFF2-40B4-BE49-F238E27FC236}">
                <a16:creationId xmlns:a16="http://schemas.microsoft.com/office/drawing/2014/main" id="{48A8F4A3-4C72-481B-8842-213F6B2A73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m 1">
            <a:extLst>
              <a:ext uri="{FF2B5EF4-FFF2-40B4-BE49-F238E27FC236}">
                <a16:creationId xmlns:a16="http://schemas.microsoft.com/office/drawing/2014/main" id="{DF4802D5-0411-46F7-B35D-CDBE9B567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m 1">
            <a:extLst>
              <a:ext uri="{FF2B5EF4-FFF2-40B4-BE49-F238E27FC236}">
                <a16:creationId xmlns:a16="http://schemas.microsoft.com/office/drawing/2014/main" id="{FED38952-8982-49A3-B3E9-B5E2C9720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m 1">
            <a:extLst>
              <a:ext uri="{FF2B5EF4-FFF2-40B4-BE49-F238E27FC236}">
                <a16:creationId xmlns:a16="http://schemas.microsoft.com/office/drawing/2014/main" id="{A9536FAF-9095-43A4-85E1-391563073E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agem 1">
            <a:extLst>
              <a:ext uri="{FF2B5EF4-FFF2-40B4-BE49-F238E27FC236}">
                <a16:creationId xmlns:a16="http://schemas.microsoft.com/office/drawing/2014/main" id="{53C0D56D-2D18-4B65-88B4-1B1FFDBBC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0E560E43-98A2-4841-916E-5A25E7B4B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m 1">
            <a:extLst>
              <a:ext uri="{FF2B5EF4-FFF2-40B4-BE49-F238E27FC236}">
                <a16:creationId xmlns:a16="http://schemas.microsoft.com/office/drawing/2014/main" id="{0BDA3958-3889-4819-9CD1-7D1A9F92E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agem 1">
            <a:extLst>
              <a:ext uri="{FF2B5EF4-FFF2-40B4-BE49-F238E27FC236}">
                <a16:creationId xmlns:a16="http://schemas.microsoft.com/office/drawing/2014/main" id="{6419E992-BA82-4331-B67C-B793D183A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m 1">
            <a:extLst>
              <a:ext uri="{FF2B5EF4-FFF2-40B4-BE49-F238E27FC236}">
                <a16:creationId xmlns:a16="http://schemas.microsoft.com/office/drawing/2014/main" id="{4153CDD8-7FE8-496D-8AAE-6E4970E2D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m 1">
            <a:extLst>
              <a:ext uri="{FF2B5EF4-FFF2-40B4-BE49-F238E27FC236}">
                <a16:creationId xmlns:a16="http://schemas.microsoft.com/office/drawing/2014/main" id="{F06909C0-C3DC-4525-8CF4-55433C1DA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m 1">
            <a:extLst>
              <a:ext uri="{FF2B5EF4-FFF2-40B4-BE49-F238E27FC236}">
                <a16:creationId xmlns:a16="http://schemas.microsoft.com/office/drawing/2014/main" id="{D3C304F3-80E1-4E33-A7BD-5EA471908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m 1">
            <a:extLst>
              <a:ext uri="{FF2B5EF4-FFF2-40B4-BE49-F238E27FC236}">
                <a16:creationId xmlns:a16="http://schemas.microsoft.com/office/drawing/2014/main" id="{C3479D06-979F-4578-8F22-E3FA0A7A9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agem 1">
            <a:extLst>
              <a:ext uri="{FF2B5EF4-FFF2-40B4-BE49-F238E27FC236}">
                <a16:creationId xmlns:a16="http://schemas.microsoft.com/office/drawing/2014/main" id="{C0AEBF2B-BB26-4BCE-B25C-AA4EEFC31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agem 1">
            <a:extLst>
              <a:ext uri="{FF2B5EF4-FFF2-40B4-BE49-F238E27FC236}">
                <a16:creationId xmlns:a16="http://schemas.microsoft.com/office/drawing/2014/main" id="{1305E540-48AA-452F-AEBB-AF57E9C726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agem 1">
            <a:extLst>
              <a:ext uri="{FF2B5EF4-FFF2-40B4-BE49-F238E27FC236}">
                <a16:creationId xmlns:a16="http://schemas.microsoft.com/office/drawing/2014/main" id="{1E1CA0F8-9581-4A08-8C47-1863A812D8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agem 1">
            <a:extLst>
              <a:ext uri="{FF2B5EF4-FFF2-40B4-BE49-F238E27FC236}">
                <a16:creationId xmlns:a16="http://schemas.microsoft.com/office/drawing/2014/main" id="{CDFA4ECD-1F21-43BB-BC7F-92FC7D9FB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279E2915-C0FA-4D08-9C5E-6D6557B5D7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agem 1">
            <a:extLst>
              <a:ext uri="{FF2B5EF4-FFF2-40B4-BE49-F238E27FC236}">
                <a16:creationId xmlns:a16="http://schemas.microsoft.com/office/drawing/2014/main" id="{3323C7A3-FF12-4DE4-AE52-587FE42BA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1">
            <a:extLst>
              <a:ext uri="{FF2B5EF4-FFF2-40B4-BE49-F238E27FC236}">
                <a16:creationId xmlns:a16="http://schemas.microsoft.com/office/drawing/2014/main" id="{B48E4193-B6EA-41B8-8BFF-C8913E2A5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m 1">
            <a:extLst>
              <a:ext uri="{FF2B5EF4-FFF2-40B4-BE49-F238E27FC236}">
                <a16:creationId xmlns:a16="http://schemas.microsoft.com/office/drawing/2014/main" id="{23767FA0-8E38-45D2-B798-51CC27DE5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agem 1">
            <a:extLst>
              <a:ext uri="{FF2B5EF4-FFF2-40B4-BE49-F238E27FC236}">
                <a16:creationId xmlns:a16="http://schemas.microsoft.com/office/drawing/2014/main" id="{E0E6C911-6437-4ED7-8379-7ED7FC881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Imagem 1">
            <a:extLst>
              <a:ext uri="{FF2B5EF4-FFF2-40B4-BE49-F238E27FC236}">
                <a16:creationId xmlns:a16="http://schemas.microsoft.com/office/drawing/2014/main" id="{96EAE5BB-7193-4440-9943-5120BAC58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Imagem 1">
            <a:extLst>
              <a:ext uri="{FF2B5EF4-FFF2-40B4-BE49-F238E27FC236}">
                <a16:creationId xmlns:a16="http://schemas.microsoft.com/office/drawing/2014/main" id="{263B8282-4BC1-4456-9780-2B8CA5DC7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agem 1">
            <a:extLst>
              <a:ext uri="{FF2B5EF4-FFF2-40B4-BE49-F238E27FC236}">
                <a16:creationId xmlns:a16="http://schemas.microsoft.com/office/drawing/2014/main" id="{7B2FFD58-6901-402B-9C4B-AFA31966F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Imagem 1">
            <a:extLst>
              <a:ext uri="{FF2B5EF4-FFF2-40B4-BE49-F238E27FC236}">
                <a16:creationId xmlns:a16="http://schemas.microsoft.com/office/drawing/2014/main" id="{CF9B5B72-10DC-4A6E-8697-32FD96D005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m 1">
            <a:extLst>
              <a:ext uri="{FF2B5EF4-FFF2-40B4-BE49-F238E27FC236}">
                <a16:creationId xmlns:a16="http://schemas.microsoft.com/office/drawing/2014/main" id="{45AB8D31-4491-402A-BB65-6952BAE8F8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m 1">
            <a:extLst>
              <a:ext uri="{FF2B5EF4-FFF2-40B4-BE49-F238E27FC236}">
                <a16:creationId xmlns:a16="http://schemas.microsoft.com/office/drawing/2014/main" id="{86D8C3B0-5D22-49DA-9EAB-844BE9F8E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1C617B27-6CC5-45E4-BF08-35A8EA2AF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agem 1">
            <a:extLst>
              <a:ext uri="{FF2B5EF4-FFF2-40B4-BE49-F238E27FC236}">
                <a16:creationId xmlns:a16="http://schemas.microsoft.com/office/drawing/2014/main" id="{2B3AF9AB-1FFA-4D0E-B150-6890F23C3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90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90</vt:i4>
      </vt:variant>
    </vt:vector>
  </HeadingPairs>
  <TitlesOfParts>
    <vt:vector size="93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Pastor Roberto Motta</dc:creator>
  <cp:lastModifiedBy>Pr. Marcelo Carvalho</cp:lastModifiedBy>
  <cp:revision>1</cp:revision>
  <dcterms:created xsi:type="dcterms:W3CDTF">2008-10-20T18:03:11Z</dcterms:created>
  <dcterms:modified xsi:type="dcterms:W3CDTF">2019-11-26T14:06:04Z</dcterms:modified>
</cp:coreProperties>
</file>