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5D0D2-66C8-4A18-B18A-1BE6A192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E77D2-BA91-42FC-B823-481FF4CDD110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6EE0A-65D3-4923-B7FC-AE96D31A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5FA7B-09E3-4871-85B0-8AED6775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5BED-72BB-4F95-AC48-947B5109ED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99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E567EA-2728-4A30-A845-33361F4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A7BDE-9618-47DE-89ED-D3FC72EC7B10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BBF086-D4A6-4E73-A264-24946F84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8BC785-5FE6-42E0-9D70-F484364C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A9D0-C7AB-485E-BBA5-7FDE3DF65F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00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B0DB33-58C6-412F-8646-13F6A239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E35E5-F248-4452-95FE-22BBF2375C7E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3815D5-BA8C-4A70-9581-BCB27B55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96797E-AD2C-4A8F-80DE-45F2B4F1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E0A9-D817-4BF0-A37D-637D6DE1E4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28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321941-241B-4BBA-ABDE-D788591C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8931D-7701-47BF-B261-B4021D3E201C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0A6936-8312-4F31-84AC-E2991832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EF0B67-B681-407D-9ADF-0C7BB899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1E428-96FA-4E3E-9F37-FF04C664A9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84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E4B0AB-7EA8-405F-980F-4B1B5B0C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4FC91-3F60-423C-9B0B-9FC8B018C4D4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CFDFFB-2B4B-4BB1-9608-3052BDF9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622455-2E3C-4C20-AF7E-2CB5024A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5AA7-3DCE-4BBE-A99B-86AE69F9D7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06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C5E9F70-7D5A-4509-96FE-BD9A1D48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A316F-509C-4908-A048-04DC596B41A6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2703C39-3B2A-4ACB-8F68-969DDE1E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D4B63E3-4EAE-47AD-82C8-37DE59C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7D440-BBC6-4A1E-A163-4B0FF4BDB8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359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E5759AEC-9750-4B7A-B72E-3DC2FFED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9E063-3E4E-4D71-8D5B-5AB64AB0494B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4F9D956-3B8C-4EAD-99C8-D22C1AF4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EAC57DB-6652-4A69-9173-D335DD7C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67F8-CCA5-4030-A76E-29FAF4795A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7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6B3A8F9-EE6F-421B-8E9D-85F0AA98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5B572-62D1-43B9-919B-30D3E2CBA9A3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3BDEF2B-FE0C-460F-885D-17918400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926D102-F6AD-435E-851E-0DAB5235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3940-07F5-429B-8533-00E9E1B70A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405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B226D23-EDF5-459A-A1D3-CFA766F0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FAD49-48FD-4ACD-B134-72D86BDA589B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1CA27B4-94B0-45B5-AE68-4ED51BC4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0E2E587-C6CB-43CB-B60D-21A27931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F15E1-297A-4D96-B75C-B0BF164FDF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52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643BFE8-660C-45F0-96A4-951277EA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01E4F-9E42-4110-9202-87019CB3EF61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2AA07C6-080E-4B0A-A407-D2EC8DC8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794CA73-E9D3-4BB1-BFFA-6EAF5E2F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ECC4-602D-478A-8F61-5E6D113069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70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2719013-6EB5-4822-A17D-67E6834A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A65A65-09C5-48A3-B1E1-934B4FB95328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BC2F58-E463-4C9B-8C12-E0C30A0D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BC2DB34-477C-416A-A4D5-D0311A2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165C5-CD50-4054-882D-9578E7E0BA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536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4F2A974-3A7B-476A-BA1A-92B720809C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2503D2F-2EF0-4C5B-B4F3-59FDEAA8CA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C25BA-9CF1-40C7-AFD2-570482854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C26B9A-28EF-437B-A9DA-27243202AE57}" type="datetime1">
              <a:rPr lang="pt-BR" altLang="pt-BR"/>
              <a:pPr/>
              <a:t>26/11/2019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A36551-2D03-4AB1-9695-ACCF854A8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8F2481-7EEA-49C6-94F5-33AB2986F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052145-F1BB-4651-82CC-5C2206CBA02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3D700213-140C-49D9-82C3-7DB021186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07FBE7EB-E95D-4E77-A7C5-7239AFDC8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DDD3D973-71AB-4116-8DED-F4CE08078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>
            <a:extLst>
              <a:ext uri="{FF2B5EF4-FFF2-40B4-BE49-F238E27FC236}">
                <a16:creationId xmlns:a16="http://schemas.microsoft.com/office/drawing/2014/main" id="{D2540955-70DE-4C74-AF78-B4C51E4D0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>
            <a:extLst>
              <a:ext uri="{FF2B5EF4-FFF2-40B4-BE49-F238E27FC236}">
                <a16:creationId xmlns:a16="http://schemas.microsoft.com/office/drawing/2014/main" id="{811213C9-27B8-4FA5-89F3-E30ED94451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>
            <a:extLst>
              <a:ext uri="{FF2B5EF4-FFF2-40B4-BE49-F238E27FC236}">
                <a16:creationId xmlns:a16="http://schemas.microsoft.com/office/drawing/2014/main" id="{7BC2A05D-54E7-4C58-BC75-8A3BB2162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>
            <a:extLst>
              <a:ext uri="{FF2B5EF4-FFF2-40B4-BE49-F238E27FC236}">
                <a16:creationId xmlns:a16="http://schemas.microsoft.com/office/drawing/2014/main" id="{7A667572-E474-4F35-B66F-83414242FD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>
            <a:extLst>
              <a:ext uri="{FF2B5EF4-FFF2-40B4-BE49-F238E27FC236}">
                <a16:creationId xmlns:a16="http://schemas.microsoft.com/office/drawing/2014/main" id="{A12571BE-8B37-40C4-9BCC-AFC0AE182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>
            <a:extLst>
              <a:ext uri="{FF2B5EF4-FFF2-40B4-BE49-F238E27FC236}">
                <a16:creationId xmlns:a16="http://schemas.microsoft.com/office/drawing/2014/main" id="{4FDDAE19-A862-4CEA-B549-E01D75BFF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>
            <a:extLst>
              <a:ext uri="{FF2B5EF4-FFF2-40B4-BE49-F238E27FC236}">
                <a16:creationId xmlns:a16="http://schemas.microsoft.com/office/drawing/2014/main" id="{345BF34A-0216-4455-9C12-8F290A3B5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>
            <a:extLst>
              <a:ext uri="{FF2B5EF4-FFF2-40B4-BE49-F238E27FC236}">
                <a16:creationId xmlns:a16="http://schemas.microsoft.com/office/drawing/2014/main" id="{C3D4913F-7933-4BA6-B670-3A830A8D4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DE6112CD-5252-4C3E-AC03-E09638DC5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>
            <a:extLst>
              <a:ext uri="{FF2B5EF4-FFF2-40B4-BE49-F238E27FC236}">
                <a16:creationId xmlns:a16="http://schemas.microsoft.com/office/drawing/2014/main" id="{DDDE4043-D735-4C29-BEBB-3C126575D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>
            <a:extLst>
              <a:ext uri="{FF2B5EF4-FFF2-40B4-BE49-F238E27FC236}">
                <a16:creationId xmlns:a16="http://schemas.microsoft.com/office/drawing/2014/main" id="{71D7EB2B-E948-4607-86B6-030DABFEE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>
            <a:extLst>
              <a:ext uri="{FF2B5EF4-FFF2-40B4-BE49-F238E27FC236}">
                <a16:creationId xmlns:a16="http://schemas.microsoft.com/office/drawing/2014/main" id="{4815AB79-4F18-4BCA-A8C1-76554AA0F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>
            <a:extLst>
              <a:ext uri="{FF2B5EF4-FFF2-40B4-BE49-F238E27FC236}">
                <a16:creationId xmlns:a16="http://schemas.microsoft.com/office/drawing/2014/main" id="{CCA54C3A-C6DF-4E79-80C4-9D2C6783B8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>
            <a:extLst>
              <a:ext uri="{FF2B5EF4-FFF2-40B4-BE49-F238E27FC236}">
                <a16:creationId xmlns:a16="http://schemas.microsoft.com/office/drawing/2014/main" id="{8805D0F4-66E3-43EF-BF08-3B9D679028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">
            <a:extLst>
              <a:ext uri="{FF2B5EF4-FFF2-40B4-BE49-F238E27FC236}">
                <a16:creationId xmlns:a16="http://schemas.microsoft.com/office/drawing/2014/main" id="{98CEF29C-9EF7-4127-9BA8-752816341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FD443251-4B79-4E3D-B003-CCCA70925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7C3E7D03-907D-4A3F-869F-FF80CE839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69067D76-AB21-4E5E-AED9-E6363B5A2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FB54D8DF-920B-495E-B191-6954E89F86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C6B16B88-3F5C-448C-B50F-44E93F2E5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>
            <a:extLst>
              <a:ext uri="{FF2B5EF4-FFF2-40B4-BE49-F238E27FC236}">
                <a16:creationId xmlns:a16="http://schemas.microsoft.com/office/drawing/2014/main" id="{8A6586F9-49BE-4179-8D46-783E340F9E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>
            <a:extLst>
              <a:ext uri="{FF2B5EF4-FFF2-40B4-BE49-F238E27FC236}">
                <a16:creationId xmlns:a16="http://schemas.microsoft.com/office/drawing/2014/main" id="{E64C1B2F-9B9F-41B7-9D2E-550A7D43B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Calibri</vt:lpstr>
      <vt:lpstr>ＭＳ Ｐゴシック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Roberto Motta</dc:creator>
  <cp:lastModifiedBy>Pr. Marcelo Carvalho</cp:lastModifiedBy>
  <cp:revision>2</cp:revision>
  <dcterms:created xsi:type="dcterms:W3CDTF">2008-10-02T15:00:14Z</dcterms:created>
  <dcterms:modified xsi:type="dcterms:W3CDTF">2019-11-26T14:05:40Z</dcterms:modified>
</cp:coreProperties>
</file>